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80" r:id="rId6"/>
    <p:sldId id="308" r:id="rId7"/>
    <p:sldId id="325" r:id="rId8"/>
    <p:sldId id="323" r:id="rId9"/>
    <p:sldId id="309" r:id="rId10"/>
    <p:sldId id="321" r:id="rId11"/>
    <p:sldId id="313" r:id="rId12"/>
    <p:sldId id="322" r:id="rId13"/>
    <p:sldId id="311" r:id="rId14"/>
    <p:sldId id="301" r:id="rId15"/>
    <p:sldId id="328" r:id="rId16"/>
    <p:sldId id="329" r:id="rId17"/>
    <p:sldId id="330" r:id="rId18"/>
    <p:sldId id="302" r:id="rId19"/>
    <p:sldId id="316" r:id="rId20"/>
    <p:sldId id="326" r:id="rId21"/>
    <p:sldId id="327" r:id="rId22"/>
    <p:sldId id="331" r:id="rId23"/>
    <p:sldId id="332" r:id="rId24"/>
    <p:sldId id="320" r:id="rId25"/>
    <p:sldId id="292" r:id="rId26"/>
    <p:sldId id="295" r:id="rId27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3535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D6C0EA-5F0C-2068-5890-B472BED79BE6}" v="268" vWet="269" dt="2022-11-28T17:59:39.281"/>
    <p1510:client id="{6EA3A68B-6205-5865-5AC1-3563170F4658}" v="33" dt="2022-11-28T22:29:20.745"/>
    <p1510:client id="{838AD6F3-31F6-CEA8-87F0-6ED695731479}" v="2688" dt="2022-11-28T23:38:16.349"/>
    <p1510:client id="{C41A3DC0-7A39-4136-A71C-3D4B69719996}" v="2919" dt="2022-11-29T00:44:22.675"/>
    <p1510:client id="{F1194945-D065-5C30-EC83-9A5D7B29AB32}" v="92" dt="2022-11-29T00:27:49.805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atriz Ribeiro Monteiro" userId="S::a95437@uminho.pt::f3bd937b-d109-4c98-994d-867ebbf83d10" providerId="AD" clId="Web-{F1194945-D065-5C30-EC83-9A5D7B29AB32}"/>
    <pc:docChg chg="modSld">
      <pc:chgData name="Beatriz Ribeiro Monteiro" userId="S::a95437@uminho.pt::f3bd937b-d109-4c98-994d-867ebbf83d10" providerId="AD" clId="Web-{F1194945-D065-5C30-EC83-9A5D7B29AB32}" dt="2022-11-29T00:27:49.805" v="88" actId="1076"/>
      <pc:docMkLst>
        <pc:docMk/>
      </pc:docMkLst>
      <pc:sldChg chg="modSp">
        <pc:chgData name="Beatriz Ribeiro Monteiro" userId="S::a95437@uminho.pt::f3bd937b-d109-4c98-994d-867ebbf83d10" providerId="AD" clId="Web-{F1194945-D065-5C30-EC83-9A5D7B29AB32}" dt="2022-11-29T00:03:00.625" v="79" actId="20577"/>
        <pc:sldMkLst>
          <pc:docMk/>
          <pc:sldMk cId="3315297225" sldId="313"/>
        </pc:sldMkLst>
        <pc:spChg chg="mod">
          <ac:chgData name="Beatriz Ribeiro Monteiro" userId="S::a95437@uminho.pt::f3bd937b-d109-4c98-994d-867ebbf83d10" providerId="AD" clId="Web-{F1194945-D065-5C30-EC83-9A5D7B29AB32}" dt="2022-11-29T00:01:20.039" v="34" actId="20577"/>
          <ac:spMkLst>
            <pc:docMk/>
            <pc:sldMk cId="3315297225" sldId="313"/>
            <ac:spMk id="7" creationId="{2B2DA414-0D4B-2D03-52DC-E0C12B6DB496}"/>
          </ac:spMkLst>
        </pc:spChg>
        <pc:spChg chg="mod">
          <ac:chgData name="Beatriz Ribeiro Monteiro" userId="S::a95437@uminho.pt::f3bd937b-d109-4c98-994d-867ebbf83d10" providerId="AD" clId="Web-{F1194945-D065-5C30-EC83-9A5D7B29AB32}" dt="2022-11-29T00:03:00.625" v="79" actId="20577"/>
          <ac:spMkLst>
            <pc:docMk/>
            <pc:sldMk cId="3315297225" sldId="313"/>
            <ac:spMk id="8" creationId="{F2CBB5E0-07C9-0FE0-AE66-69604CE173A2}"/>
          </ac:spMkLst>
        </pc:spChg>
      </pc:sldChg>
      <pc:sldChg chg="addSp delSp modSp">
        <pc:chgData name="Beatriz Ribeiro Monteiro" userId="S::a95437@uminho.pt::f3bd937b-d109-4c98-994d-867ebbf83d10" providerId="AD" clId="Web-{F1194945-D065-5C30-EC83-9A5D7B29AB32}" dt="2022-11-29T00:27:49.805" v="88" actId="1076"/>
        <pc:sldMkLst>
          <pc:docMk/>
          <pc:sldMk cId="996655682" sldId="321"/>
        </pc:sldMkLst>
        <pc:picChg chg="add del mod">
          <ac:chgData name="Beatriz Ribeiro Monteiro" userId="S::a95437@uminho.pt::f3bd937b-d109-4c98-994d-867ebbf83d10" providerId="AD" clId="Web-{F1194945-D065-5C30-EC83-9A5D7B29AB32}" dt="2022-11-29T00:27:38.133" v="83"/>
          <ac:picMkLst>
            <pc:docMk/>
            <pc:sldMk cId="996655682" sldId="321"/>
            <ac:picMk id="2" creationId="{302CBD36-BBFE-EB9C-1223-ECC5085F7F27}"/>
          </ac:picMkLst>
        </pc:picChg>
        <pc:picChg chg="add mod">
          <ac:chgData name="Beatriz Ribeiro Monteiro" userId="S::a95437@uminho.pt::f3bd937b-d109-4c98-994d-867ebbf83d10" providerId="AD" clId="Web-{F1194945-D065-5C30-EC83-9A5D7B29AB32}" dt="2022-11-29T00:27:49.805" v="88" actId="1076"/>
          <ac:picMkLst>
            <pc:docMk/>
            <pc:sldMk cId="996655682" sldId="321"/>
            <ac:picMk id="3" creationId="{1444D23C-4C38-84CC-8E9A-855CE26D47B1}"/>
          </ac:picMkLst>
        </pc:picChg>
      </pc:sldChg>
      <pc:sldChg chg="addSp delSp modSp">
        <pc:chgData name="Beatriz Ribeiro Monteiro" userId="S::a95437@uminho.pt::f3bd937b-d109-4c98-994d-867ebbf83d10" providerId="AD" clId="Web-{F1194945-D065-5C30-EC83-9A5D7B29AB32}" dt="2022-11-28T23:59:55.208" v="15" actId="1076"/>
        <pc:sldMkLst>
          <pc:docMk/>
          <pc:sldMk cId="2155408183" sldId="323"/>
        </pc:sldMkLst>
        <pc:picChg chg="add mod">
          <ac:chgData name="Beatriz Ribeiro Monteiro" userId="S::a95437@uminho.pt::f3bd937b-d109-4c98-994d-867ebbf83d10" providerId="AD" clId="Web-{F1194945-D065-5C30-EC83-9A5D7B29AB32}" dt="2022-11-28T23:59:55.208" v="15" actId="1076"/>
          <ac:picMkLst>
            <pc:docMk/>
            <pc:sldMk cId="2155408183" sldId="323"/>
            <ac:picMk id="2" creationId="{E226CC16-260D-EF20-5477-520BCED09218}"/>
          </ac:picMkLst>
        </pc:picChg>
        <pc:picChg chg="del">
          <ac:chgData name="Beatriz Ribeiro Monteiro" userId="S::a95437@uminho.pt::f3bd937b-d109-4c98-994d-867ebbf83d10" providerId="AD" clId="Web-{F1194945-D065-5C30-EC83-9A5D7B29AB32}" dt="2022-11-28T23:59:39.817" v="11"/>
          <ac:picMkLst>
            <pc:docMk/>
            <pc:sldMk cId="2155408183" sldId="323"/>
            <ac:picMk id="5" creationId="{A706DACD-70AD-5BB8-FE4B-BFBE6EB6DFB5}"/>
          </ac:picMkLst>
        </pc:picChg>
      </pc:sldChg>
      <pc:sldChg chg="addSp delSp modSp">
        <pc:chgData name="Beatriz Ribeiro Monteiro" userId="S::a95437@uminho.pt::f3bd937b-d109-4c98-994d-867ebbf83d10" providerId="AD" clId="Web-{F1194945-D065-5C30-EC83-9A5D7B29AB32}" dt="2022-11-28T23:50:07.720" v="10" actId="14100"/>
        <pc:sldMkLst>
          <pc:docMk/>
          <pc:sldMk cId="787494293" sldId="327"/>
        </pc:sldMkLst>
        <pc:picChg chg="add del mod">
          <ac:chgData name="Beatriz Ribeiro Monteiro" userId="S::a95437@uminho.pt::f3bd937b-d109-4c98-994d-867ebbf83d10" providerId="AD" clId="Web-{F1194945-D065-5C30-EC83-9A5D7B29AB32}" dt="2022-11-28T23:49:37.735" v="4"/>
          <ac:picMkLst>
            <pc:docMk/>
            <pc:sldMk cId="787494293" sldId="327"/>
            <ac:picMk id="2" creationId="{D9917F69-E1BA-7A3C-9756-512C5D4DF598}"/>
          </ac:picMkLst>
        </pc:picChg>
        <pc:picChg chg="del">
          <ac:chgData name="Beatriz Ribeiro Monteiro" userId="S::a95437@uminho.pt::f3bd937b-d109-4c98-994d-867ebbf83d10" providerId="AD" clId="Web-{F1194945-D065-5C30-EC83-9A5D7B29AB32}" dt="2022-11-28T23:49:28.985" v="0"/>
          <ac:picMkLst>
            <pc:docMk/>
            <pc:sldMk cId="787494293" sldId="327"/>
            <ac:picMk id="3" creationId="{4FEB9FB1-F27A-945D-10DB-FB1570612720}"/>
          </ac:picMkLst>
        </pc:picChg>
        <pc:picChg chg="add mod">
          <ac:chgData name="Beatriz Ribeiro Monteiro" userId="S::a95437@uminho.pt::f3bd937b-d109-4c98-994d-867ebbf83d10" providerId="AD" clId="Web-{F1194945-D065-5C30-EC83-9A5D7B29AB32}" dt="2022-11-28T23:50:07.720" v="10" actId="14100"/>
          <ac:picMkLst>
            <pc:docMk/>
            <pc:sldMk cId="787494293" sldId="327"/>
            <ac:picMk id="4" creationId="{A24D1DD2-793E-875E-3CA1-6EC9B3AF2EE4}"/>
          </ac:picMkLst>
        </pc:picChg>
      </pc:sldChg>
    </pc:docChg>
  </pc:docChgLst>
  <pc:docChgLst>
    <pc:chgData name="João Pedro Machado Ribeiro" userId="S::a95719@uminho.pt::829b5ba8-0980-4cff-bf02-f72abc28200d" providerId="AD" clId="Web-{838AD6F3-31F6-CEA8-87F0-6ED695731479}"/>
    <pc:docChg chg="addSld delSld modSld">
      <pc:chgData name="João Pedro Machado Ribeiro" userId="S::a95719@uminho.pt::829b5ba8-0980-4cff-bf02-f72abc28200d" providerId="AD" clId="Web-{838AD6F3-31F6-CEA8-87F0-6ED695731479}" dt="2022-11-28T23:37:23.598" v="2634"/>
      <pc:docMkLst>
        <pc:docMk/>
      </pc:docMkLst>
      <pc:sldChg chg="modSp">
        <pc:chgData name="João Pedro Machado Ribeiro" userId="S::a95719@uminho.pt::829b5ba8-0980-4cff-bf02-f72abc28200d" providerId="AD" clId="Web-{838AD6F3-31F6-CEA8-87F0-6ED695731479}" dt="2022-11-28T21:39:50.253" v="224" actId="20577"/>
        <pc:sldMkLst>
          <pc:docMk/>
          <pc:sldMk cId="1148369395" sldId="307"/>
        </pc:sldMkLst>
        <pc:spChg chg="mod">
          <ac:chgData name="João Pedro Machado Ribeiro" userId="S::a95719@uminho.pt::829b5ba8-0980-4cff-bf02-f72abc28200d" providerId="AD" clId="Web-{838AD6F3-31F6-CEA8-87F0-6ED695731479}" dt="2022-11-28T21:39:50.253" v="224" actId="20577"/>
          <ac:spMkLst>
            <pc:docMk/>
            <pc:sldMk cId="1148369395" sldId="307"/>
            <ac:spMk id="3" creationId="{A0CD2715-C206-50A6-2D12-EDFB198114CF}"/>
          </ac:spMkLst>
        </pc:spChg>
      </pc:sldChg>
      <pc:sldChg chg="del">
        <pc:chgData name="João Pedro Machado Ribeiro" userId="S::a95719@uminho.pt::829b5ba8-0980-4cff-bf02-f72abc28200d" providerId="AD" clId="Web-{838AD6F3-31F6-CEA8-87F0-6ED695731479}" dt="2022-11-28T22:09:25.306" v="226"/>
        <pc:sldMkLst>
          <pc:docMk/>
          <pc:sldMk cId="1641892156" sldId="315"/>
        </pc:sldMkLst>
      </pc:sldChg>
      <pc:sldChg chg="modSp add">
        <pc:chgData name="João Pedro Machado Ribeiro" userId="S::a95719@uminho.pt::829b5ba8-0980-4cff-bf02-f72abc28200d" providerId="AD" clId="Web-{838AD6F3-31F6-CEA8-87F0-6ED695731479}" dt="2022-11-28T22:16:03.662" v="480" actId="20577"/>
        <pc:sldMkLst>
          <pc:docMk/>
          <pc:sldMk cId="1404408717" sldId="320"/>
        </pc:sldMkLst>
        <pc:spChg chg="mod">
          <ac:chgData name="João Pedro Machado Ribeiro" userId="S::a95719@uminho.pt::829b5ba8-0980-4cff-bf02-f72abc28200d" providerId="AD" clId="Web-{838AD6F3-31F6-CEA8-87F0-6ED695731479}" dt="2022-11-28T22:16:03.662" v="480" actId="20577"/>
          <ac:spMkLst>
            <pc:docMk/>
            <pc:sldMk cId="1404408717" sldId="320"/>
            <ac:spMk id="9" creationId="{23E74CB7-8620-63B6-40FE-F502E014BCEC}"/>
          </ac:spMkLst>
        </pc:spChg>
      </pc:sldChg>
      <pc:sldChg chg="modSp">
        <pc:chgData name="João Pedro Machado Ribeiro" userId="S::a95719@uminho.pt::829b5ba8-0980-4cff-bf02-f72abc28200d" providerId="AD" clId="Web-{838AD6F3-31F6-CEA8-87F0-6ED695731479}" dt="2022-11-28T23:37:23.598" v="2634"/>
        <pc:sldMkLst>
          <pc:docMk/>
          <pc:sldMk cId="3262533997" sldId="328"/>
        </pc:sldMkLst>
        <pc:graphicFrameChg chg="mod modGraphic">
          <ac:chgData name="João Pedro Machado Ribeiro" userId="S::a95719@uminho.pt::829b5ba8-0980-4cff-bf02-f72abc28200d" providerId="AD" clId="Web-{838AD6F3-31F6-CEA8-87F0-6ED695731479}" dt="2022-11-28T23:37:23.598" v="2634"/>
          <ac:graphicFrameMkLst>
            <pc:docMk/>
            <pc:sldMk cId="3262533997" sldId="328"/>
            <ac:graphicFrameMk id="15" creationId="{FAD341BE-1F51-A155-0F2E-36E71406F13F}"/>
          </ac:graphicFrameMkLst>
        </pc:graphicFrameChg>
      </pc:sldChg>
    </pc:docChg>
  </pc:docChgLst>
  <pc:docChgLst>
    <pc:chgData name="João Carlos Fernandes Novais" userId="S::a96626@uminho.pt::446f775d-619a-408a-a1ad-d39aa77bd52e" providerId="AD" clId="Web-{6EA3A68B-6205-5865-5AC1-3563170F4658}"/>
    <pc:docChg chg="modSld">
      <pc:chgData name="João Carlos Fernandes Novais" userId="S::a96626@uminho.pt::446f775d-619a-408a-a1ad-d39aa77bd52e" providerId="AD" clId="Web-{6EA3A68B-6205-5865-5AC1-3563170F4658}" dt="2022-11-28T22:37:23.760" v="201" actId="14100"/>
      <pc:docMkLst>
        <pc:docMk/>
      </pc:docMkLst>
      <pc:sldChg chg="modSp">
        <pc:chgData name="João Carlos Fernandes Novais" userId="S::a96626@uminho.pt::446f775d-619a-408a-a1ad-d39aa77bd52e" providerId="AD" clId="Web-{6EA3A68B-6205-5865-5AC1-3563170F4658}" dt="2022-11-28T22:28:53.822" v="4" actId="20577"/>
        <pc:sldMkLst>
          <pc:docMk/>
          <pc:sldMk cId="791585085" sldId="280"/>
        </pc:sldMkLst>
        <pc:spChg chg="mod">
          <ac:chgData name="João Carlos Fernandes Novais" userId="S::a96626@uminho.pt::446f775d-619a-408a-a1ad-d39aa77bd52e" providerId="AD" clId="Web-{6EA3A68B-6205-5865-5AC1-3563170F4658}" dt="2022-11-28T22:28:53.822" v="4" actId="20577"/>
          <ac:spMkLst>
            <pc:docMk/>
            <pc:sldMk cId="791585085" sldId="280"/>
            <ac:spMk id="3" creationId="{D459DB75-6D60-B345-D0AE-029F07FA8786}"/>
          </ac:spMkLst>
        </pc:spChg>
      </pc:sldChg>
      <pc:sldChg chg="modSp">
        <pc:chgData name="João Carlos Fernandes Novais" userId="S::a96626@uminho.pt::446f775d-619a-408a-a1ad-d39aa77bd52e" providerId="AD" clId="Web-{6EA3A68B-6205-5865-5AC1-3563170F4658}" dt="2022-11-28T22:37:23.760" v="201" actId="14100"/>
        <pc:sldMkLst>
          <pc:docMk/>
          <pc:sldMk cId="1148369395" sldId="307"/>
        </pc:sldMkLst>
        <pc:graphicFrameChg chg="mod modGraphic">
          <ac:chgData name="João Carlos Fernandes Novais" userId="S::a96626@uminho.pt::446f775d-619a-408a-a1ad-d39aa77bd52e" providerId="AD" clId="Web-{6EA3A68B-6205-5865-5AC1-3563170F4658}" dt="2022-11-28T22:37:23.760" v="201" actId="14100"/>
          <ac:graphicFrameMkLst>
            <pc:docMk/>
            <pc:sldMk cId="1148369395" sldId="307"/>
            <ac:graphicFrameMk id="7" creationId="{BFBE608E-1E4E-BE0F-1076-3D940CC9FC06}"/>
          </ac:graphicFrameMkLst>
        </pc:graphicFrameChg>
      </pc:sldChg>
      <pc:sldChg chg="modSp">
        <pc:chgData name="João Carlos Fernandes Novais" userId="S::a96626@uminho.pt::446f775d-619a-408a-a1ad-d39aa77bd52e" providerId="AD" clId="Web-{6EA3A68B-6205-5865-5AC1-3563170F4658}" dt="2022-11-28T22:28:56.916" v="8" actId="20577"/>
        <pc:sldMkLst>
          <pc:docMk/>
          <pc:sldMk cId="1288382559" sldId="316"/>
        </pc:sldMkLst>
        <pc:spChg chg="mod">
          <ac:chgData name="João Carlos Fernandes Novais" userId="S::a96626@uminho.pt::446f775d-619a-408a-a1ad-d39aa77bd52e" providerId="AD" clId="Web-{6EA3A68B-6205-5865-5AC1-3563170F4658}" dt="2022-11-28T22:28:56.916" v="8" actId="20577"/>
          <ac:spMkLst>
            <pc:docMk/>
            <pc:sldMk cId="1288382559" sldId="316"/>
            <ac:spMk id="16" creationId="{C0207CC4-2F2B-D982-1692-3DBB03B45F4E}"/>
          </ac:spMkLst>
        </pc:spChg>
      </pc:sldChg>
      <pc:sldChg chg="modSp">
        <pc:chgData name="João Carlos Fernandes Novais" userId="S::a96626@uminho.pt::446f775d-619a-408a-a1ad-d39aa77bd52e" providerId="AD" clId="Web-{6EA3A68B-6205-5865-5AC1-3563170F4658}" dt="2022-11-28T22:29:00.681" v="12" actId="20577"/>
        <pc:sldMkLst>
          <pc:docMk/>
          <pc:sldMk cId="1849855987" sldId="317"/>
        </pc:sldMkLst>
        <pc:spChg chg="mod">
          <ac:chgData name="João Carlos Fernandes Novais" userId="S::a96626@uminho.pt::446f775d-619a-408a-a1ad-d39aa77bd52e" providerId="AD" clId="Web-{6EA3A68B-6205-5865-5AC1-3563170F4658}" dt="2022-11-28T22:29:00.681" v="12" actId="20577"/>
          <ac:spMkLst>
            <pc:docMk/>
            <pc:sldMk cId="1849855987" sldId="317"/>
            <ac:spMk id="16" creationId="{C0207CC4-2F2B-D982-1692-3DBB03B45F4E}"/>
          </ac:spMkLst>
        </pc:spChg>
      </pc:sldChg>
      <pc:sldChg chg="modSp">
        <pc:chgData name="João Carlos Fernandes Novais" userId="S::a96626@uminho.pt::446f775d-619a-408a-a1ad-d39aa77bd52e" providerId="AD" clId="Web-{6EA3A68B-6205-5865-5AC1-3563170F4658}" dt="2022-11-28T22:29:07.229" v="16" actId="20577"/>
        <pc:sldMkLst>
          <pc:docMk/>
          <pc:sldMk cId="2643866447" sldId="318"/>
        </pc:sldMkLst>
        <pc:spChg chg="mod">
          <ac:chgData name="João Carlos Fernandes Novais" userId="S::a96626@uminho.pt::446f775d-619a-408a-a1ad-d39aa77bd52e" providerId="AD" clId="Web-{6EA3A68B-6205-5865-5AC1-3563170F4658}" dt="2022-11-28T22:29:07.229" v="16" actId="20577"/>
          <ac:spMkLst>
            <pc:docMk/>
            <pc:sldMk cId="2643866447" sldId="318"/>
            <ac:spMk id="16" creationId="{C0207CC4-2F2B-D982-1692-3DBB03B45F4E}"/>
          </ac:spMkLst>
        </pc:spChg>
      </pc:sldChg>
      <pc:sldChg chg="modSp">
        <pc:chgData name="João Carlos Fernandes Novais" userId="S::a96626@uminho.pt::446f775d-619a-408a-a1ad-d39aa77bd52e" providerId="AD" clId="Web-{6EA3A68B-6205-5865-5AC1-3563170F4658}" dt="2022-11-28T22:29:20.745" v="28" actId="20577"/>
        <pc:sldMkLst>
          <pc:docMk/>
          <pc:sldMk cId="1820253004" sldId="319"/>
        </pc:sldMkLst>
        <pc:spChg chg="mod">
          <ac:chgData name="João Carlos Fernandes Novais" userId="S::a96626@uminho.pt::446f775d-619a-408a-a1ad-d39aa77bd52e" providerId="AD" clId="Web-{6EA3A68B-6205-5865-5AC1-3563170F4658}" dt="2022-11-28T22:29:20.745" v="28" actId="20577"/>
          <ac:spMkLst>
            <pc:docMk/>
            <pc:sldMk cId="1820253004" sldId="319"/>
            <ac:spMk id="16" creationId="{C0207CC4-2F2B-D982-1692-3DBB03B45F4E}"/>
          </ac:spMkLst>
        </pc:spChg>
      </pc:sldChg>
    </pc:docChg>
  </pc:docChgLst>
  <pc:docChgLst>
    <pc:chgData name="Lara Beatriz Pinto Ferreira" userId="7a063250-7944-4616-b8f3-1f29de638fb7" providerId="ADAL" clId="{C41A3DC0-7A39-4136-A71C-3D4B69719996}"/>
    <pc:docChg chg="undo redo custSel addSld delSld modSld sldOrd">
      <pc:chgData name="Lara Beatriz Pinto Ferreira" userId="7a063250-7944-4616-b8f3-1f29de638fb7" providerId="ADAL" clId="{C41A3DC0-7A39-4136-A71C-3D4B69719996}" dt="2022-11-29T00:44:22.675" v="3388" actId="14100"/>
      <pc:docMkLst>
        <pc:docMk/>
      </pc:docMkLst>
      <pc:sldChg chg="modSp mod">
        <pc:chgData name="Lara Beatriz Pinto Ferreira" userId="7a063250-7944-4616-b8f3-1f29de638fb7" providerId="ADAL" clId="{C41A3DC0-7A39-4136-A71C-3D4B69719996}" dt="2022-11-28T22:21:05.041" v="1483" actId="14100"/>
        <pc:sldMkLst>
          <pc:docMk/>
          <pc:sldMk cId="791585085" sldId="280"/>
        </pc:sldMkLst>
        <pc:spChg chg="mod">
          <ac:chgData name="Lara Beatriz Pinto Ferreira" userId="7a063250-7944-4616-b8f3-1f29de638fb7" providerId="ADAL" clId="{C41A3DC0-7A39-4136-A71C-3D4B69719996}" dt="2022-11-28T22:20:41.142" v="1480" actId="1036"/>
          <ac:spMkLst>
            <pc:docMk/>
            <pc:sldMk cId="791585085" sldId="280"/>
            <ac:spMk id="2" creationId="{1644A4BB-EE8E-CAFE-FC2D-189B1F487256}"/>
          </ac:spMkLst>
        </pc:spChg>
        <pc:spChg chg="mod">
          <ac:chgData name="Lara Beatriz Pinto Ferreira" userId="7a063250-7944-4616-b8f3-1f29de638fb7" providerId="ADAL" clId="{C41A3DC0-7A39-4136-A71C-3D4B69719996}" dt="2022-11-28T22:21:05.041" v="1483" actId="14100"/>
          <ac:spMkLst>
            <pc:docMk/>
            <pc:sldMk cId="791585085" sldId="280"/>
            <ac:spMk id="3" creationId="{D459DB75-6D60-B345-D0AE-029F07FA8786}"/>
          </ac:spMkLst>
        </pc:spChg>
        <pc:picChg chg="mod">
          <ac:chgData name="Lara Beatriz Pinto Ferreira" userId="7a063250-7944-4616-b8f3-1f29de638fb7" providerId="ADAL" clId="{C41A3DC0-7A39-4136-A71C-3D4B69719996}" dt="2022-11-28T19:50:38.775" v="730" actId="1076"/>
          <ac:picMkLst>
            <pc:docMk/>
            <pc:sldMk cId="791585085" sldId="280"/>
            <ac:picMk id="17" creationId="{A83AF997-494F-B8F3-C104-ED6A68F66676}"/>
          </ac:picMkLst>
        </pc:picChg>
      </pc:sldChg>
      <pc:sldChg chg="addSp delSp modSp new del mod modClrScheme chgLayout">
        <pc:chgData name="Lara Beatriz Pinto Ferreira" userId="7a063250-7944-4616-b8f3-1f29de638fb7" providerId="ADAL" clId="{C41A3DC0-7A39-4136-A71C-3D4B69719996}" dt="2022-11-28T17:55:29.142" v="601" actId="47"/>
        <pc:sldMkLst>
          <pc:docMk/>
          <pc:sldMk cId="2788946876" sldId="296"/>
        </pc:sldMkLst>
        <pc:spChg chg="del mod">
          <ac:chgData name="Lara Beatriz Pinto Ferreira" userId="7a063250-7944-4616-b8f3-1f29de638fb7" providerId="ADAL" clId="{C41A3DC0-7A39-4136-A71C-3D4B69719996}" dt="2022-11-28T17:48:30.931" v="522" actId="478"/>
          <ac:spMkLst>
            <pc:docMk/>
            <pc:sldMk cId="2788946876" sldId="296"/>
            <ac:spMk id="2" creationId="{F9B14D05-AA9F-086F-2879-080C0B049486}"/>
          </ac:spMkLst>
        </pc:spChg>
        <pc:spChg chg="del">
          <ac:chgData name="Lara Beatriz Pinto Ferreira" userId="7a063250-7944-4616-b8f3-1f29de638fb7" providerId="ADAL" clId="{C41A3DC0-7A39-4136-A71C-3D4B69719996}" dt="2022-11-28T17:40:18.394" v="415" actId="26606"/>
          <ac:spMkLst>
            <pc:docMk/>
            <pc:sldMk cId="2788946876" sldId="296"/>
            <ac:spMk id="3" creationId="{C10315E0-9E19-12D5-1219-0743C63A47F5}"/>
          </ac:spMkLst>
        </pc:spChg>
        <pc:spChg chg="del">
          <ac:chgData name="Lara Beatriz Pinto Ferreira" userId="7a063250-7944-4616-b8f3-1f29de638fb7" providerId="ADAL" clId="{C41A3DC0-7A39-4136-A71C-3D4B69719996}" dt="2022-11-28T17:25:57.987" v="175" actId="478"/>
          <ac:spMkLst>
            <pc:docMk/>
            <pc:sldMk cId="2788946876" sldId="296"/>
            <ac:spMk id="4" creationId="{21B54D9E-E6A9-69E9-9ACC-F1D46211E1C2}"/>
          </ac:spMkLst>
        </pc:spChg>
        <pc:spChg chg="del">
          <ac:chgData name="Lara Beatriz Pinto Ferreira" userId="7a063250-7944-4616-b8f3-1f29de638fb7" providerId="ADAL" clId="{C41A3DC0-7A39-4136-A71C-3D4B69719996}" dt="2022-11-28T17:26:01.011" v="179" actId="478"/>
          <ac:spMkLst>
            <pc:docMk/>
            <pc:sldMk cId="2788946876" sldId="296"/>
            <ac:spMk id="5" creationId="{CEC56105-CCA9-A00A-1656-7C6F9F0B0378}"/>
          </ac:spMkLst>
        </pc:spChg>
        <pc:spChg chg="del mod">
          <ac:chgData name="Lara Beatriz Pinto Ferreira" userId="7a063250-7944-4616-b8f3-1f29de638fb7" providerId="ADAL" clId="{C41A3DC0-7A39-4136-A71C-3D4B69719996}" dt="2022-11-28T17:25:59.677" v="178" actId="478"/>
          <ac:spMkLst>
            <pc:docMk/>
            <pc:sldMk cId="2788946876" sldId="296"/>
            <ac:spMk id="6" creationId="{51F48255-BF7A-ABD1-5A8E-354FD214BF6D}"/>
          </ac:spMkLst>
        </pc:spChg>
        <pc:spChg chg="add mod">
          <ac:chgData name="Lara Beatriz Pinto Ferreira" userId="7a063250-7944-4616-b8f3-1f29de638fb7" providerId="ADAL" clId="{C41A3DC0-7A39-4136-A71C-3D4B69719996}" dt="2022-11-28T17:52:03.024" v="562" actId="14100"/>
          <ac:spMkLst>
            <pc:docMk/>
            <pc:sldMk cId="2788946876" sldId="296"/>
            <ac:spMk id="8" creationId="{63EF3EFF-F683-E7A2-82C3-FC2805865B43}"/>
          </ac:spMkLst>
        </pc:spChg>
        <pc:spChg chg="add del mod">
          <ac:chgData name="Lara Beatriz Pinto Ferreira" userId="7a063250-7944-4616-b8f3-1f29de638fb7" providerId="ADAL" clId="{C41A3DC0-7A39-4136-A71C-3D4B69719996}" dt="2022-11-28T17:48:47.541" v="549" actId="478"/>
          <ac:spMkLst>
            <pc:docMk/>
            <pc:sldMk cId="2788946876" sldId="296"/>
            <ac:spMk id="9" creationId="{CD574C91-5904-C4FF-3485-FD845FF2815B}"/>
          </ac:spMkLst>
        </pc:spChg>
        <pc:spChg chg="add del mod">
          <ac:chgData name="Lara Beatriz Pinto Ferreira" userId="7a063250-7944-4616-b8f3-1f29de638fb7" providerId="ADAL" clId="{C41A3DC0-7A39-4136-A71C-3D4B69719996}" dt="2022-11-28T17:48:47.541" v="549" actId="478"/>
          <ac:spMkLst>
            <pc:docMk/>
            <pc:sldMk cId="2788946876" sldId="296"/>
            <ac:spMk id="11" creationId="{BD5F70F4-B4B9-8F12-2B93-25B4CED3D3F9}"/>
          </ac:spMkLst>
        </pc:spChg>
        <pc:spChg chg="add del mod">
          <ac:chgData name="Lara Beatriz Pinto Ferreira" userId="7a063250-7944-4616-b8f3-1f29de638fb7" providerId="ADAL" clId="{C41A3DC0-7A39-4136-A71C-3D4B69719996}" dt="2022-11-28T17:48:33.300" v="523" actId="478"/>
          <ac:spMkLst>
            <pc:docMk/>
            <pc:sldMk cId="2788946876" sldId="296"/>
            <ac:spMk id="12" creationId="{005CB82B-741F-940A-8D6B-C259C94DEA7D}"/>
          </ac:spMkLst>
        </pc:spChg>
        <pc:spChg chg="add del mod">
          <ac:chgData name="Lara Beatriz Pinto Ferreira" userId="7a063250-7944-4616-b8f3-1f29de638fb7" providerId="ADAL" clId="{C41A3DC0-7A39-4136-A71C-3D4B69719996}" dt="2022-11-28T17:48:47.541" v="549" actId="478"/>
          <ac:spMkLst>
            <pc:docMk/>
            <pc:sldMk cId="2788946876" sldId="296"/>
            <ac:spMk id="13" creationId="{0B750AE1-9837-C54B-02FA-DF20EDFB293C}"/>
          </ac:spMkLst>
        </pc:spChg>
        <pc:spChg chg="add mod">
          <ac:chgData name="Lara Beatriz Pinto Ferreira" userId="7a063250-7944-4616-b8f3-1f29de638fb7" providerId="ADAL" clId="{C41A3DC0-7A39-4136-A71C-3D4B69719996}" dt="2022-11-28T17:54:26.647" v="571"/>
          <ac:spMkLst>
            <pc:docMk/>
            <pc:sldMk cId="2788946876" sldId="296"/>
            <ac:spMk id="14" creationId="{43F9A130-368C-A18A-F9DC-2BBB3D14A442}"/>
          </ac:spMkLst>
        </pc:spChg>
        <pc:graphicFrameChg chg="add mod">
          <ac:chgData name="Lara Beatriz Pinto Ferreira" userId="7a063250-7944-4616-b8f3-1f29de638fb7" providerId="ADAL" clId="{C41A3DC0-7A39-4136-A71C-3D4B69719996}" dt="2022-11-28T17:55:21.001" v="597"/>
          <ac:graphicFrameMkLst>
            <pc:docMk/>
            <pc:sldMk cId="2788946876" sldId="296"/>
            <ac:graphicFrameMk id="7" creationId="{89F9D3ED-0101-358B-5632-99AD9787BD1F}"/>
          </ac:graphicFrameMkLst>
        </pc:graphicFrameChg>
      </pc:sldChg>
      <pc:sldChg chg="addSp delSp modSp new del mod">
        <pc:chgData name="Lara Beatriz Pinto Ferreira" userId="7a063250-7944-4616-b8f3-1f29de638fb7" providerId="ADAL" clId="{C41A3DC0-7A39-4136-A71C-3D4B69719996}" dt="2022-11-28T17:28:53.838" v="226" actId="47"/>
        <pc:sldMkLst>
          <pc:docMk/>
          <pc:sldMk cId="2251798285" sldId="297"/>
        </pc:sldMkLst>
        <pc:spChg chg="mod">
          <ac:chgData name="Lara Beatriz Pinto Ferreira" userId="7a063250-7944-4616-b8f3-1f29de638fb7" providerId="ADAL" clId="{C41A3DC0-7A39-4136-A71C-3D4B69719996}" dt="2022-11-28T17:28:13.095" v="215" actId="1076"/>
          <ac:spMkLst>
            <pc:docMk/>
            <pc:sldMk cId="2251798285" sldId="297"/>
            <ac:spMk id="2" creationId="{5749DA36-9195-928D-9A67-C5F2C25A829F}"/>
          </ac:spMkLst>
        </pc:spChg>
        <pc:spChg chg="del">
          <ac:chgData name="Lara Beatriz Pinto Ferreira" userId="7a063250-7944-4616-b8f3-1f29de638fb7" providerId="ADAL" clId="{C41A3DC0-7A39-4136-A71C-3D4B69719996}" dt="2022-11-28T17:26:22.285" v="181" actId="931"/>
          <ac:spMkLst>
            <pc:docMk/>
            <pc:sldMk cId="2251798285" sldId="297"/>
            <ac:spMk id="3" creationId="{D82A84DF-1954-81B7-D284-6DCB3E0FC722}"/>
          </ac:spMkLst>
        </pc:spChg>
        <pc:spChg chg="del">
          <ac:chgData name="Lara Beatriz Pinto Ferreira" userId="7a063250-7944-4616-b8f3-1f29de638fb7" providerId="ADAL" clId="{C41A3DC0-7A39-4136-A71C-3D4B69719996}" dt="2022-11-28T17:26:27.629" v="183" actId="478"/>
          <ac:spMkLst>
            <pc:docMk/>
            <pc:sldMk cId="2251798285" sldId="297"/>
            <ac:spMk id="4" creationId="{5C9BF927-5C7C-663F-1BEB-C52ADBB9CCC7}"/>
          </ac:spMkLst>
        </pc:spChg>
        <pc:spChg chg="del">
          <ac:chgData name="Lara Beatriz Pinto Ferreira" userId="7a063250-7944-4616-b8f3-1f29de638fb7" providerId="ADAL" clId="{C41A3DC0-7A39-4136-A71C-3D4B69719996}" dt="2022-11-28T17:26:27.629" v="183" actId="478"/>
          <ac:spMkLst>
            <pc:docMk/>
            <pc:sldMk cId="2251798285" sldId="297"/>
            <ac:spMk id="5" creationId="{BFC52625-790B-E2E6-0EE9-F3C2517E5E20}"/>
          </ac:spMkLst>
        </pc:spChg>
        <pc:spChg chg="del">
          <ac:chgData name="Lara Beatriz Pinto Ferreira" userId="7a063250-7944-4616-b8f3-1f29de638fb7" providerId="ADAL" clId="{C41A3DC0-7A39-4136-A71C-3D4B69719996}" dt="2022-11-28T17:26:27.629" v="183" actId="478"/>
          <ac:spMkLst>
            <pc:docMk/>
            <pc:sldMk cId="2251798285" sldId="297"/>
            <ac:spMk id="6" creationId="{67F6419B-7306-C0EA-C6F5-8836FFC9B540}"/>
          </ac:spMkLst>
        </pc:spChg>
        <pc:picChg chg="add mod">
          <ac:chgData name="Lara Beatriz Pinto Ferreira" userId="7a063250-7944-4616-b8f3-1f29de638fb7" providerId="ADAL" clId="{C41A3DC0-7A39-4136-A71C-3D4B69719996}" dt="2022-11-28T17:28:19.416" v="217" actId="1076"/>
          <ac:picMkLst>
            <pc:docMk/>
            <pc:sldMk cId="2251798285" sldId="297"/>
            <ac:picMk id="8" creationId="{B8729144-A90F-F61E-46F4-303313635F01}"/>
          </ac:picMkLst>
        </pc:picChg>
      </pc:sldChg>
      <pc:sldChg chg="addSp delSp modSp new del mod modClrScheme chgLayout">
        <pc:chgData name="Lara Beatriz Pinto Ferreira" userId="7a063250-7944-4616-b8f3-1f29de638fb7" providerId="ADAL" clId="{C41A3DC0-7A39-4136-A71C-3D4B69719996}" dt="2022-11-28T19:53:43.563" v="785" actId="47"/>
        <pc:sldMkLst>
          <pc:docMk/>
          <pc:sldMk cId="4033800677" sldId="298"/>
        </pc:sldMkLst>
        <pc:spChg chg="del">
          <ac:chgData name="Lara Beatriz Pinto Ferreira" userId="7a063250-7944-4616-b8f3-1f29de638fb7" providerId="ADAL" clId="{C41A3DC0-7A39-4136-A71C-3D4B69719996}" dt="2022-11-28T17:28:34.576" v="221" actId="478"/>
          <ac:spMkLst>
            <pc:docMk/>
            <pc:sldMk cId="4033800677" sldId="298"/>
            <ac:spMk id="2" creationId="{13A58BE1-C443-BD51-0150-DA269333A8D0}"/>
          </ac:spMkLst>
        </pc:spChg>
        <pc:spChg chg="del">
          <ac:chgData name="Lara Beatriz Pinto Ferreira" userId="7a063250-7944-4616-b8f3-1f29de638fb7" providerId="ADAL" clId="{C41A3DC0-7A39-4136-A71C-3D4B69719996}" dt="2022-11-28T17:28:29.576" v="219" actId="478"/>
          <ac:spMkLst>
            <pc:docMk/>
            <pc:sldMk cId="4033800677" sldId="298"/>
            <ac:spMk id="3" creationId="{D918C13E-3160-755D-C95B-CEF1A5B64C15}"/>
          </ac:spMkLst>
        </pc:spChg>
        <pc:spChg chg="del">
          <ac:chgData name="Lara Beatriz Pinto Ferreira" userId="7a063250-7944-4616-b8f3-1f29de638fb7" providerId="ADAL" clId="{C41A3DC0-7A39-4136-A71C-3D4B69719996}" dt="2022-11-28T17:28:29.576" v="219" actId="478"/>
          <ac:spMkLst>
            <pc:docMk/>
            <pc:sldMk cId="4033800677" sldId="298"/>
            <ac:spMk id="4" creationId="{148D1365-9CC0-0D23-8E71-3FD5CFF8CCC1}"/>
          </ac:spMkLst>
        </pc:spChg>
        <pc:spChg chg="del">
          <ac:chgData name="Lara Beatriz Pinto Ferreira" userId="7a063250-7944-4616-b8f3-1f29de638fb7" providerId="ADAL" clId="{C41A3DC0-7A39-4136-A71C-3D4B69719996}" dt="2022-11-28T17:28:29.576" v="219" actId="478"/>
          <ac:spMkLst>
            <pc:docMk/>
            <pc:sldMk cId="4033800677" sldId="298"/>
            <ac:spMk id="5" creationId="{E4AFA892-3E6C-C013-3003-949770771A82}"/>
          </ac:spMkLst>
        </pc:spChg>
        <pc:spChg chg="del">
          <ac:chgData name="Lara Beatriz Pinto Ferreira" userId="7a063250-7944-4616-b8f3-1f29de638fb7" providerId="ADAL" clId="{C41A3DC0-7A39-4136-A71C-3D4B69719996}" dt="2022-11-28T17:28:29.576" v="219" actId="478"/>
          <ac:spMkLst>
            <pc:docMk/>
            <pc:sldMk cId="4033800677" sldId="298"/>
            <ac:spMk id="6" creationId="{B80FFD92-03FC-69DD-DCBC-F928E2EFE31D}"/>
          </ac:spMkLst>
        </pc:spChg>
        <pc:spChg chg="del">
          <ac:chgData name="Lara Beatriz Pinto Ferreira" userId="7a063250-7944-4616-b8f3-1f29de638fb7" providerId="ADAL" clId="{C41A3DC0-7A39-4136-A71C-3D4B69719996}" dt="2022-11-28T17:28:32.336" v="220" actId="478"/>
          <ac:spMkLst>
            <pc:docMk/>
            <pc:sldMk cId="4033800677" sldId="298"/>
            <ac:spMk id="7" creationId="{15320AB2-C2A9-63B7-751A-7C1C5F0B9100}"/>
          </ac:spMkLst>
        </pc:spChg>
        <pc:spChg chg="del">
          <ac:chgData name="Lara Beatriz Pinto Ferreira" userId="7a063250-7944-4616-b8f3-1f29de638fb7" providerId="ADAL" clId="{C41A3DC0-7A39-4136-A71C-3D4B69719996}" dt="2022-11-28T17:28:32.336" v="220" actId="478"/>
          <ac:spMkLst>
            <pc:docMk/>
            <pc:sldMk cId="4033800677" sldId="298"/>
            <ac:spMk id="8" creationId="{9CB7609F-9319-27B5-2A10-14BCA09A8384}"/>
          </ac:spMkLst>
        </pc:spChg>
        <pc:spChg chg="del">
          <ac:chgData name="Lara Beatriz Pinto Ferreira" userId="7a063250-7944-4616-b8f3-1f29de638fb7" providerId="ADAL" clId="{C41A3DC0-7A39-4136-A71C-3D4B69719996}" dt="2022-11-28T17:28:29.576" v="219" actId="478"/>
          <ac:spMkLst>
            <pc:docMk/>
            <pc:sldMk cId="4033800677" sldId="298"/>
            <ac:spMk id="9" creationId="{8F4537A7-A5A9-D7D0-1D83-9FF22C0418BD}"/>
          </ac:spMkLst>
        </pc:spChg>
        <pc:spChg chg="del">
          <ac:chgData name="Lara Beatriz Pinto Ferreira" userId="7a063250-7944-4616-b8f3-1f29de638fb7" providerId="ADAL" clId="{C41A3DC0-7A39-4136-A71C-3D4B69719996}" dt="2022-11-28T17:28:29.576" v="219" actId="478"/>
          <ac:spMkLst>
            <pc:docMk/>
            <pc:sldMk cId="4033800677" sldId="298"/>
            <ac:spMk id="10" creationId="{5644AA77-B9AE-01EC-8630-A31A104F17C5}"/>
          </ac:spMkLst>
        </pc:spChg>
        <pc:spChg chg="del">
          <ac:chgData name="Lara Beatriz Pinto Ferreira" userId="7a063250-7944-4616-b8f3-1f29de638fb7" providerId="ADAL" clId="{C41A3DC0-7A39-4136-A71C-3D4B69719996}" dt="2022-11-28T17:28:29.576" v="219" actId="478"/>
          <ac:spMkLst>
            <pc:docMk/>
            <pc:sldMk cId="4033800677" sldId="298"/>
            <ac:spMk id="11" creationId="{3C95B964-3963-E75F-845D-144F93422E41}"/>
          </ac:spMkLst>
        </pc:spChg>
        <pc:spChg chg="del">
          <ac:chgData name="Lara Beatriz Pinto Ferreira" userId="7a063250-7944-4616-b8f3-1f29de638fb7" providerId="ADAL" clId="{C41A3DC0-7A39-4136-A71C-3D4B69719996}" dt="2022-11-28T17:28:29.576" v="219" actId="478"/>
          <ac:spMkLst>
            <pc:docMk/>
            <pc:sldMk cId="4033800677" sldId="298"/>
            <ac:spMk id="12" creationId="{EA244FC8-CFEE-DBCB-7705-C832DC866088}"/>
          </ac:spMkLst>
        </pc:spChg>
        <pc:spChg chg="del">
          <ac:chgData name="Lara Beatriz Pinto Ferreira" userId="7a063250-7944-4616-b8f3-1f29de638fb7" providerId="ADAL" clId="{C41A3DC0-7A39-4136-A71C-3D4B69719996}" dt="2022-11-28T17:28:29.576" v="219" actId="478"/>
          <ac:spMkLst>
            <pc:docMk/>
            <pc:sldMk cId="4033800677" sldId="298"/>
            <ac:spMk id="13" creationId="{CB2AD7A7-C0ED-09C6-808B-F7D125092F07}"/>
          </ac:spMkLst>
        </pc:spChg>
        <pc:spChg chg="del">
          <ac:chgData name="Lara Beatriz Pinto Ferreira" userId="7a063250-7944-4616-b8f3-1f29de638fb7" providerId="ADAL" clId="{C41A3DC0-7A39-4136-A71C-3D4B69719996}" dt="2022-11-28T17:28:29.576" v="219" actId="478"/>
          <ac:spMkLst>
            <pc:docMk/>
            <pc:sldMk cId="4033800677" sldId="298"/>
            <ac:spMk id="14" creationId="{A5E68DB6-F123-9337-56FC-9A43D3C95CAC}"/>
          </ac:spMkLst>
        </pc:spChg>
        <pc:spChg chg="del">
          <ac:chgData name="Lara Beatriz Pinto Ferreira" userId="7a063250-7944-4616-b8f3-1f29de638fb7" providerId="ADAL" clId="{C41A3DC0-7A39-4136-A71C-3D4B69719996}" dt="2022-11-28T17:28:34.576" v="221" actId="478"/>
          <ac:spMkLst>
            <pc:docMk/>
            <pc:sldMk cId="4033800677" sldId="298"/>
            <ac:spMk id="15" creationId="{48DA49C3-358B-ABDE-541E-403849C4196A}"/>
          </ac:spMkLst>
        </pc:spChg>
        <pc:spChg chg="del">
          <ac:chgData name="Lara Beatriz Pinto Ferreira" userId="7a063250-7944-4616-b8f3-1f29de638fb7" providerId="ADAL" clId="{C41A3DC0-7A39-4136-A71C-3D4B69719996}" dt="2022-11-28T17:28:29.576" v="219" actId="478"/>
          <ac:spMkLst>
            <pc:docMk/>
            <pc:sldMk cId="4033800677" sldId="298"/>
            <ac:spMk id="16" creationId="{62E637C7-C493-0911-9ED7-9F00BC682F18}"/>
          </ac:spMkLst>
        </pc:spChg>
        <pc:spChg chg="del">
          <ac:chgData name="Lara Beatriz Pinto Ferreira" userId="7a063250-7944-4616-b8f3-1f29de638fb7" providerId="ADAL" clId="{C41A3DC0-7A39-4136-A71C-3D4B69719996}" dt="2022-11-28T17:28:34.576" v="221" actId="478"/>
          <ac:spMkLst>
            <pc:docMk/>
            <pc:sldMk cId="4033800677" sldId="298"/>
            <ac:spMk id="17" creationId="{705CF188-BE0E-5DD7-9FDC-5E0201490310}"/>
          </ac:spMkLst>
        </pc:spChg>
        <pc:spChg chg="add mod">
          <ac:chgData name="Lara Beatriz Pinto Ferreira" userId="7a063250-7944-4616-b8f3-1f29de638fb7" providerId="ADAL" clId="{C41A3DC0-7A39-4136-A71C-3D4B69719996}" dt="2022-11-28T19:52:18.307" v="771" actId="26606"/>
          <ac:spMkLst>
            <pc:docMk/>
            <pc:sldMk cId="4033800677" sldId="298"/>
            <ac:spMk id="18" creationId="{E69E78CE-2B9C-C472-7D48-E1C2ECC3FE74}"/>
          </ac:spMkLst>
        </pc:spChg>
        <pc:spChg chg="add del mod">
          <ac:chgData name="Lara Beatriz Pinto Ferreira" userId="7a063250-7944-4616-b8f3-1f29de638fb7" providerId="ADAL" clId="{C41A3DC0-7A39-4136-A71C-3D4B69719996}" dt="2022-11-28T17:29:54.684" v="230"/>
          <ac:spMkLst>
            <pc:docMk/>
            <pc:sldMk cId="4033800677" sldId="298"/>
            <ac:spMk id="20" creationId="{8EF415A7-0629-DEB4-C65C-40F71CBF46E2}"/>
          </ac:spMkLst>
        </pc:spChg>
        <pc:spChg chg="add del mod">
          <ac:chgData name="Lara Beatriz Pinto Ferreira" userId="7a063250-7944-4616-b8f3-1f29de638fb7" providerId="ADAL" clId="{C41A3DC0-7A39-4136-A71C-3D4B69719996}" dt="2022-11-28T19:52:18.307" v="771" actId="26606"/>
          <ac:spMkLst>
            <pc:docMk/>
            <pc:sldMk cId="4033800677" sldId="298"/>
            <ac:spMk id="24" creationId="{97F7227F-7B52-50D6-CE17-B173D7756625}"/>
          </ac:spMkLst>
        </pc:spChg>
        <pc:spChg chg="add del mod">
          <ac:chgData name="Lara Beatriz Pinto Ferreira" userId="7a063250-7944-4616-b8f3-1f29de638fb7" providerId="ADAL" clId="{C41A3DC0-7A39-4136-A71C-3D4B69719996}" dt="2022-11-28T19:52:18.307" v="771" actId="26606"/>
          <ac:spMkLst>
            <pc:docMk/>
            <pc:sldMk cId="4033800677" sldId="298"/>
            <ac:spMk id="26" creationId="{479B4AB1-6D1E-24F1-1C49-B4B1D241B584}"/>
          </ac:spMkLst>
        </pc:spChg>
        <pc:spChg chg="add del mod">
          <ac:chgData name="Lara Beatriz Pinto Ferreira" userId="7a063250-7944-4616-b8f3-1f29de638fb7" providerId="ADAL" clId="{C41A3DC0-7A39-4136-A71C-3D4B69719996}" dt="2022-11-28T19:52:18.307" v="771" actId="26606"/>
          <ac:spMkLst>
            <pc:docMk/>
            <pc:sldMk cId="4033800677" sldId="298"/>
            <ac:spMk id="28" creationId="{EFEB8293-954B-6035-10A1-C5036B319359}"/>
          </ac:spMkLst>
        </pc:spChg>
        <pc:picChg chg="add mod">
          <ac:chgData name="Lara Beatriz Pinto Ferreira" userId="7a063250-7944-4616-b8f3-1f29de638fb7" providerId="ADAL" clId="{C41A3DC0-7A39-4136-A71C-3D4B69719996}" dt="2022-11-28T19:52:18.307" v="771" actId="26606"/>
          <ac:picMkLst>
            <pc:docMk/>
            <pc:sldMk cId="4033800677" sldId="298"/>
            <ac:picMk id="19" creationId="{3964045C-DC17-1A00-2D62-D45309DB35CB}"/>
          </ac:picMkLst>
        </pc:picChg>
        <pc:picChg chg="add del mod">
          <ac:chgData name="Lara Beatriz Pinto Ferreira" userId="7a063250-7944-4616-b8f3-1f29de638fb7" providerId="ADAL" clId="{C41A3DC0-7A39-4136-A71C-3D4B69719996}" dt="2022-11-28T17:29:54.684" v="230"/>
          <ac:picMkLst>
            <pc:docMk/>
            <pc:sldMk cId="4033800677" sldId="298"/>
            <ac:picMk id="21" creationId="{69D9E118-A171-0CAF-8A52-8C7627499115}"/>
          </ac:picMkLst>
        </pc:picChg>
      </pc:sldChg>
      <pc:sldChg chg="addSp delSp modSp add del mod">
        <pc:chgData name="Lara Beatriz Pinto Ferreira" userId="7a063250-7944-4616-b8f3-1f29de638fb7" providerId="ADAL" clId="{C41A3DC0-7A39-4136-A71C-3D4B69719996}" dt="2022-11-28T23:07:04.779" v="1544" actId="47"/>
        <pc:sldMkLst>
          <pc:docMk/>
          <pc:sldMk cId="3249528074" sldId="299"/>
        </pc:sldMkLst>
        <pc:spChg chg="add mod">
          <ac:chgData name="Lara Beatriz Pinto Ferreira" userId="7a063250-7944-4616-b8f3-1f29de638fb7" providerId="ADAL" clId="{C41A3DC0-7A39-4136-A71C-3D4B69719996}" dt="2022-11-28T22:46:12.860" v="1491"/>
          <ac:spMkLst>
            <pc:docMk/>
            <pc:sldMk cId="3249528074" sldId="299"/>
            <ac:spMk id="2" creationId="{201749F8-CF7E-63B9-3514-E113067A17A1}"/>
          </ac:spMkLst>
        </pc:spChg>
        <pc:spChg chg="mod">
          <ac:chgData name="Lara Beatriz Pinto Ferreira" userId="7a063250-7944-4616-b8f3-1f29de638fb7" providerId="ADAL" clId="{C41A3DC0-7A39-4136-A71C-3D4B69719996}" dt="2022-11-28T19:53:50.341" v="786" actId="1076"/>
          <ac:spMkLst>
            <pc:docMk/>
            <pc:sldMk cId="3249528074" sldId="299"/>
            <ac:spMk id="18" creationId="{E69E78CE-2B9C-C472-7D48-E1C2ECC3FE74}"/>
          </ac:spMkLst>
        </pc:spChg>
        <pc:picChg chg="add mod">
          <ac:chgData name="Lara Beatriz Pinto Ferreira" userId="7a063250-7944-4616-b8f3-1f29de638fb7" providerId="ADAL" clId="{C41A3DC0-7A39-4136-A71C-3D4B69719996}" dt="2022-11-28T19:53:55.033" v="787" actId="1076"/>
          <ac:picMkLst>
            <pc:docMk/>
            <pc:sldMk cId="3249528074" sldId="299"/>
            <ac:picMk id="3" creationId="{B196B949-1E04-D7A0-8F8E-1C4BEDD39183}"/>
          </ac:picMkLst>
        </pc:picChg>
        <pc:picChg chg="del">
          <ac:chgData name="Lara Beatriz Pinto Ferreira" userId="7a063250-7944-4616-b8f3-1f29de638fb7" providerId="ADAL" clId="{C41A3DC0-7A39-4136-A71C-3D4B69719996}" dt="2022-11-28T17:30:13.157" v="253" actId="478"/>
          <ac:picMkLst>
            <pc:docMk/>
            <pc:sldMk cId="3249528074" sldId="299"/>
            <ac:picMk id="19" creationId="{3964045C-DC17-1A00-2D62-D45309DB35CB}"/>
          </ac:picMkLst>
        </pc:picChg>
      </pc:sldChg>
      <pc:sldChg chg="new del">
        <pc:chgData name="Lara Beatriz Pinto Ferreira" userId="7a063250-7944-4616-b8f3-1f29de638fb7" providerId="ADAL" clId="{C41A3DC0-7A39-4136-A71C-3D4B69719996}" dt="2022-11-28T17:29:12.830" v="228" actId="47"/>
        <pc:sldMkLst>
          <pc:docMk/>
          <pc:sldMk cId="3622665938" sldId="299"/>
        </pc:sldMkLst>
      </pc:sldChg>
      <pc:sldChg chg="addSp delSp modSp add del mod">
        <pc:chgData name="Lara Beatriz Pinto Ferreira" userId="7a063250-7944-4616-b8f3-1f29de638fb7" providerId="ADAL" clId="{C41A3DC0-7A39-4136-A71C-3D4B69719996}" dt="2022-11-28T20:04:11.144" v="957" actId="47"/>
        <pc:sldMkLst>
          <pc:docMk/>
          <pc:sldMk cId="362260188" sldId="300"/>
        </pc:sldMkLst>
        <pc:spChg chg="mod">
          <ac:chgData name="Lara Beatriz Pinto Ferreira" userId="7a063250-7944-4616-b8f3-1f29de638fb7" providerId="ADAL" clId="{C41A3DC0-7A39-4136-A71C-3D4B69719996}" dt="2022-11-28T20:02:23.963" v="926" actId="1076"/>
          <ac:spMkLst>
            <pc:docMk/>
            <pc:sldMk cId="362260188" sldId="300"/>
            <ac:spMk id="18" creationId="{E69E78CE-2B9C-C472-7D48-E1C2ECC3FE74}"/>
          </ac:spMkLst>
        </pc:spChg>
        <pc:picChg chg="del">
          <ac:chgData name="Lara Beatriz Pinto Ferreira" userId="7a063250-7944-4616-b8f3-1f29de638fb7" providerId="ADAL" clId="{C41A3DC0-7A39-4136-A71C-3D4B69719996}" dt="2022-11-28T17:32:18.889" v="266" actId="478"/>
          <ac:picMkLst>
            <pc:docMk/>
            <pc:sldMk cId="362260188" sldId="300"/>
            <ac:picMk id="3" creationId="{B196B949-1E04-D7A0-8F8E-1C4BEDD39183}"/>
          </ac:picMkLst>
        </pc:picChg>
        <pc:picChg chg="add mod">
          <ac:chgData name="Lara Beatriz Pinto Ferreira" userId="7a063250-7944-4616-b8f3-1f29de638fb7" providerId="ADAL" clId="{C41A3DC0-7A39-4136-A71C-3D4B69719996}" dt="2022-11-28T17:32:32.202" v="270" actId="1076"/>
          <ac:picMkLst>
            <pc:docMk/>
            <pc:sldMk cId="362260188" sldId="300"/>
            <ac:picMk id="4" creationId="{3D8ECD9B-2FB2-2616-7BBC-6A82DC7B38B6}"/>
          </ac:picMkLst>
        </pc:picChg>
      </pc:sldChg>
      <pc:sldChg chg="addSp delSp modSp new mod ord">
        <pc:chgData name="Lara Beatriz Pinto Ferreira" userId="7a063250-7944-4616-b8f3-1f29de638fb7" providerId="ADAL" clId="{C41A3DC0-7A39-4136-A71C-3D4B69719996}" dt="2022-11-29T00:44:22.675" v="3388" actId="14100"/>
        <pc:sldMkLst>
          <pc:docMk/>
          <pc:sldMk cId="407297265" sldId="301"/>
        </pc:sldMkLst>
        <pc:spChg chg="del">
          <ac:chgData name="Lara Beatriz Pinto Ferreira" userId="7a063250-7944-4616-b8f3-1f29de638fb7" providerId="ADAL" clId="{C41A3DC0-7A39-4136-A71C-3D4B69719996}" dt="2022-11-28T17:33:21.940" v="278" actId="478"/>
          <ac:spMkLst>
            <pc:docMk/>
            <pc:sldMk cId="407297265" sldId="301"/>
            <ac:spMk id="2" creationId="{CC56112B-266E-2C42-A29E-53470B53C7B6}"/>
          </ac:spMkLst>
        </pc:spChg>
        <pc:spChg chg="del">
          <ac:chgData name="Lara Beatriz Pinto Ferreira" userId="7a063250-7944-4616-b8f3-1f29de638fb7" providerId="ADAL" clId="{C41A3DC0-7A39-4136-A71C-3D4B69719996}" dt="2022-11-28T17:33:21.940" v="278" actId="478"/>
          <ac:spMkLst>
            <pc:docMk/>
            <pc:sldMk cId="407297265" sldId="301"/>
            <ac:spMk id="3" creationId="{33485A26-21C5-21EA-EE8D-2875837293B9}"/>
          </ac:spMkLst>
        </pc:spChg>
        <pc:spChg chg="add del mod">
          <ac:chgData name="Lara Beatriz Pinto Ferreira" userId="7a063250-7944-4616-b8f3-1f29de638fb7" providerId="ADAL" clId="{C41A3DC0-7A39-4136-A71C-3D4B69719996}" dt="2022-11-28T20:04:20.620" v="959" actId="478"/>
          <ac:spMkLst>
            <pc:docMk/>
            <pc:sldMk cId="407297265" sldId="301"/>
            <ac:spMk id="3" creationId="{8AD9A057-4D3A-A591-1B1F-5F857F2532AF}"/>
          </ac:spMkLst>
        </pc:spChg>
        <pc:spChg chg="add mod">
          <ac:chgData name="Lara Beatriz Pinto Ferreira" userId="7a063250-7944-4616-b8f3-1f29de638fb7" providerId="ADAL" clId="{C41A3DC0-7A39-4136-A71C-3D4B69719996}" dt="2022-11-28T20:04:41.885" v="1002" actId="120"/>
          <ac:spMkLst>
            <pc:docMk/>
            <pc:sldMk cId="407297265" sldId="301"/>
            <ac:spMk id="4" creationId="{0C477E70-3A8E-6226-177F-C34C71C96EEA}"/>
          </ac:spMkLst>
        </pc:spChg>
        <pc:spChg chg="del">
          <ac:chgData name="Lara Beatriz Pinto Ferreira" userId="7a063250-7944-4616-b8f3-1f29de638fb7" providerId="ADAL" clId="{C41A3DC0-7A39-4136-A71C-3D4B69719996}" dt="2022-11-28T17:33:25.902" v="279" actId="478"/>
          <ac:spMkLst>
            <pc:docMk/>
            <pc:sldMk cId="407297265" sldId="301"/>
            <ac:spMk id="4" creationId="{25604D9E-A615-1004-3925-46BBA7555850}"/>
          </ac:spMkLst>
        </pc:spChg>
        <pc:spChg chg="del">
          <ac:chgData name="Lara Beatriz Pinto Ferreira" userId="7a063250-7944-4616-b8f3-1f29de638fb7" providerId="ADAL" clId="{C41A3DC0-7A39-4136-A71C-3D4B69719996}" dt="2022-11-28T17:33:21.940" v="278" actId="478"/>
          <ac:spMkLst>
            <pc:docMk/>
            <pc:sldMk cId="407297265" sldId="301"/>
            <ac:spMk id="5" creationId="{0CFE19E3-41D7-2F8A-E63C-F8427EA934AE}"/>
          </ac:spMkLst>
        </pc:spChg>
        <pc:spChg chg="add mod">
          <ac:chgData name="Lara Beatriz Pinto Ferreira" userId="7a063250-7944-4616-b8f3-1f29de638fb7" providerId="ADAL" clId="{C41A3DC0-7A39-4136-A71C-3D4B69719996}" dt="2022-11-28T22:46:46.423" v="1505" actId="207"/>
          <ac:spMkLst>
            <pc:docMk/>
            <pc:sldMk cId="407297265" sldId="301"/>
            <ac:spMk id="5" creationId="{74648AD1-A215-CB9E-09C2-701A24621A34}"/>
          </ac:spMkLst>
        </pc:spChg>
        <pc:spChg chg="del">
          <ac:chgData name="Lara Beatriz Pinto Ferreira" userId="7a063250-7944-4616-b8f3-1f29de638fb7" providerId="ADAL" clId="{C41A3DC0-7A39-4136-A71C-3D4B69719996}" dt="2022-11-28T17:33:21.940" v="278" actId="478"/>
          <ac:spMkLst>
            <pc:docMk/>
            <pc:sldMk cId="407297265" sldId="301"/>
            <ac:spMk id="6" creationId="{F1DE0C09-1FB4-26C3-F944-DF319D75A53B}"/>
          </ac:spMkLst>
        </pc:spChg>
        <pc:spChg chg="add del mod">
          <ac:chgData name="Lara Beatriz Pinto Ferreira" userId="7a063250-7944-4616-b8f3-1f29de638fb7" providerId="ADAL" clId="{C41A3DC0-7A39-4136-A71C-3D4B69719996}" dt="2022-11-28T20:04:18.376" v="958" actId="478"/>
          <ac:spMkLst>
            <pc:docMk/>
            <pc:sldMk cId="407297265" sldId="301"/>
            <ac:spMk id="7" creationId="{921FC8FB-A0AC-3A95-5D97-B63E8AE31FAF}"/>
          </ac:spMkLst>
        </pc:spChg>
        <pc:spChg chg="add del mod">
          <ac:chgData name="Lara Beatriz Pinto Ferreira" userId="7a063250-7944-4616-b8f3-1f29de638fb7" providerId="ADAL" clId="{C41A3DC0-7A39-4136-A71C-3D4B69719996}" dt="2022-11-28T17:35:33.008" v="352"/>
          <ac:spMkLst>
            <pc:docMk/>
            <pc:sldMk cId="407297265" sldId="301"/>
            <ac:spMk id="10" creationId="{20488808-0444-2FDD-299F-D9B5788E7A5C}"/>
          </ac:spMkLst>
        </pc:spChg>
        <pc:spChg chg="add del mod">
          <ac:chgData name="Lara Beatriz Pinto Ferreira" userId="7a063250-7944-4616-b8f3-1f29de638fb7" providerId="ADAL" clId="{C41A3DC0-7A39-4136-A71C-3D4B69719996}" dt="2022-11-28T17:36:08.885" v="356" actId="478"/>
          <ac:spMkLst>
            <pc:docMk/>
            <pc:sldMk cId="407297265" sldId="301"/>
            <ac:spMk id="11" creationId="{0CF2629A-DC78-5C30-D06D-FC246275515D}"/>
          </ac:spMkLst>
        </pc:spChg>
        <pc:spChg chg="add del mod">
          <ac:chgData name="Lara Beatriz Pinto Ferreira" userId="7a063250-7944-4616-b8f3-1f29de638fb7" providerId="ADAL" clId="{C41A3DC0-7A39-4136-A71C-3D4B69719996}" dt="2022-11-28T17:36:30.652" v="360" actId="478"/>
          <ac:spMkLst>
            <pc:docMk/>
            <pc:sldMk cId="407297265" sldId="301"/>
            <ac:spMk id="12" creationId="{CDF4280E-83DF-319F-D14B-E9D4BB1A78ED}"/>
          </ac:spMkLst>
        </pc:spChg>
        <pc:spChg chg="add del mod">
          <ac:chgData name="Lara Beatriz Pinto Ferreira" userId="7a063250-7944-4616-b8f3-1f29de638fb7" providerId="ADAL" clId="{C41A3DC0-7A39-4136-A71C-3D4B69719996}" dt="2022-11-28T17:36:29.329" v="359" actId="478"/>
          <ac:spMkLst>
            <pc:docMk/>
            <pc:sldMk cId="407297265" sldId="301"/>
            <ac:spMk id="13" creationId="{494EBCEC-7D65-56B7-D0F1-1EDF6F54B5CE}"/>
          </ac:spMkLst>
        </pc:spChg>
        <pc:picChg chg="add del mod">
          <ac:chgData name="Lara Beatriz Pinto Ferreira" userId="7a063250-7944-4616-b8f3-1f29de638fb7" providerId="ADAL" clId="{C41A3DC0-7A39-4136-A71C-3D4B69719996}" dt="2022-11-29T00:44:17.215" v="3386" actId="478"/>
          <ac:picMkLst>
            <pc:docMk/>
            <pc:sldMk cId="407297265" sldId="301"/>
            <ac:picMk id="8" creationId="{A9324A40-47C5-AAAB-9A68-36B10923F198}"/>
          </ac:picMkLst>
        </pc:picChg>
        <pc:picChg chg="add del mod">
          <ac:chgData name="Lara Beatriz Pinto Ferreira" userId="7a063250-7944-4616-b8f3-1f29de638fb7" providerId="ADAL" clId="{C41A3DC0-7A39-4136-A71C-3D4B69719996}" dt="2022-11-29T00:26:12.168" v="3054" actId="478"/>
          <ac:picMkLst>
            <pc:docMk/>
            <pc:sldMk cId="407297265" sldId="301"/>
            <ac:picMk id="9" creationId="{980F568C-544A-8AD2-5950-85C31A7CDD84}"/>
          </ac:picMkLst>
        </pc:picChg>
        <pc:picChg chg="add mod">
          <ac:chgData name="Lara Beatriz Pinto Ferreira" userId="7a063250-7944-4616-b8f3-1f29de638fb7" providerId="ADAL" clId="{C41A3DC0-7A39-4136-A71C-3D4B69719996}" dt="2022-11-29T00:44:22.675" v="3388" actId="14100"/>
          <ac:picMkLst>
            <pc:docMk/>
            <pc:sldMk cId="407297265" sldId="301"/>
            <ac:picMk id="11" creationId="{ACC4E211-BB25-B5CB-B22B-605D0E330828}"/>
          </ac:picMkLst>
        </pc:picChg>
      </pc:sldChg>
      <pc:sldChg chg="delSp modSp new del mod">
        <pc:chgData name="Lara Beatriz Pinto Ferreira" userId="7a063250-7944-4616-b8f3-1f29de638fb7" providerId="ADAL" clId="{C41A3DC0-7A39-4136-A71C-3D4B69719996}" dt="2022-11-28T17:33:11.245" v="274" actId="47"/>
        <pc:sldMkLst>
          <pc:docMk/>
          <pc:sldMk cId="1565044237" sldId="301"/>
        </pc:sldMkLst>
        <pc:spChg chg="del">
          <ac:chgData name="Lara Beatriz Pinto Ferreira" userId="7a063250-7944-4616-b8f3-1f29de638fb7" providerId="ADAL" clId="{C41A3DC0-7A39-4136-A71C-3D4B69719996}" dt="2022-11-28T17:33:08.080" v="273" actId="478"/>
          <ac:spMkLst>
            <pc:docMk/>
            <pc:sldMk cId="1565044237" sldId="301"/>
            <ac:spMk id="2" creationId="{18C3A72D-18F6-5426-E75B-DFA69F3BB431}"/>
          </ac:spMkLst>
        </pc:spChg>
        <pc:spChg chg="del">
          <ac:chgData name="Lara Beatriz Pinto Ferreira" userId="7a063250-7944-4616-b8f3-1f29de638fb7" providerId="ADAL" clId="{C41A3DC0-7A39-4136-A71C-3D4B69719996}" dt="2022-11-28T17:33:08.080" v="273" actId="478"/>
          <ac:spMkLst>
            <pc:docMk/>
            <pc:sldMk cId="1565044237" sldId="301"/>
            <ac:spMk id="3" creationId="{7573C269-ACF4-FDF3-E18C-90CA791348EE}"/>
          </ac:spMkLst>
        </pc:spChg>
        <pc:spChg chg="del">
          <ac:chgData name="Lara Beatriz Pinto Ferreira" userId="7a063250-7944-4616-b8f3-1f29de638fb7" providerId="ADAL" clId="{C41A3DC0-7A39-4136-A71C-3D4B69719996}" dt="2022-11-28T17:33:08.080" v="273" actId="478"/>
          <ac:spMkLst>
            <pc:docMk/>
            <pc:sldMk cId="1565044237" sldId="301"/>
            <ac:spMk id="4" creationId="{7737B0D5-25B8-4875-401B-6E2AD4AEE2EF}"/>
          </ac:spMkLst>
        </pc:spChg>
        <pc:spChg chg="del">
          <ac:chgData name="Lara Beatriz Pinto Ferreira" userId="7a063250-7944-4616-b8f3-1f29de638fb7" providerId="ADAL" clId="{C41A3DC0-7A39-4136-A71C-3D4B69719996}" dt="2022-11-28T17:33:08.080" v="273" actId="478"/>
          <ac:spMkLst>
            <pc:docMk/>
            <pc:sldMk cId="1565044237" sldId="301"/>
            <ac:spMk id="5" creationId="{2D0D7C72-CBDE-4572-7E6E-71C214DEA35C}"/>
          </ac:spMkLst>
        </pc:spChg>
        <pc:spChg chg="del">
          <ac:chgData name="Lara Beatriz Pinto Ferreira" userId="7a063250-7944-4616-b8f3-1f29de638fb7" providerId="ADAL" clId="{C41A3DC0-7A39-4136-A71C-3D4B69719996}" dt="2022-11-28T17:33:08.080" v="273" actId="478"/>
          <ac:spMkLst>
            <pc:docMk/>
            <pc:sldMk cId="1565044237" sldId="301"/>
            <ac:spMk id="6" creationId="{4AE779E8-D0EC-7D4C-EA28-18D36FE1E11B}"/>
          </ac:spMkLst>
        </pc:spChg>
        <pc:spChg chg="del">
          <ac:chgData name="Lara Beatriz Pinto Ferreira" userId="7a063250-7944-4616-b8f3-1f29de638fb7" providerId="ADAL" clId="{C41A3DC0-7A39-4136-A71C-3D4B69719996}" dt="2022-11-28T17:33:08.080" v="273" actId="478"/>
          <ac:spMkLst>
            <pc:docMk/>
            <pc:sldMk cId="1565044237" sldId="301"/>
            <ac:spMk id="7" creationId="{8425C805-C23E-B184-9856-6C2575E0858F}"/>
          </ac:spMkLst>
        </pc:spChg>
        <pc:spChg chg="del">
          <ac:chgData name="Lara Beatriz Pinto Ferreira" userId="7a063250-7944-4616-b8f3-1f29de638fb7" providerId="ADAL" clId="{C41A3DC0-7A39-4136-A71C-3D4B69719996}" dt="2022-11-28T17:33:08.080" v="273" actId="478"/>
          <ac:spMkLst>
            <pc:docMk/>
            <pc:sldMk cId="1565044237" sldId="301"/>
            <ac:spMk id="8" creationId="{3BA8D5EF-C861-E3F6-61CC-9751495DA089}"/>
          </ac:spMkLst>
        </pc:spChg>
        <pc:spChg chg="del">
          <ac:chgData name="Lara Beatriz Pinto Ferreira" userId="7a063250-7944-4616-b8f3-1f29de638fb7" providerId="ADAL" clId="{C41A3DC0-7A39-4136-A71C-3D4B69719996}" dt="2022-11-28T17:33:08.080" v="273" actId="478"/>
          <ac:spMkLst>
            <pc:docMk/>
            <pc:sldMk cId="1565044237" sldId="301"/>
            <ac:spMk id="9" creationId="{934D07C9-ACCC-7235-18D5-9AC6E4BAC148}"/>
          </ac:spMkLst>
        </pc:spChg>
        <pc:spChg chg="del">
          <ac:chgData name="Lara Beatriz Pinto Ferreira" userId="7a063250-7944-4616-b8f3-1f29de638fb7" providerId="ADAL" clId="{C41A3DC0-7A39-4136-A71C-3D4B69719996}" dt="2022-11-28T17:33:08.080" v="273" actId="478"/>
          <ac:spMkLst>
            <pc:docMk/>
            <pc:sldMk cId="1565044237" sldId="301"/>
            <ac:spMk id="10" creationId="{451053E4-6533-5A92-005E-43D6C1881433}"/>
          </ac:spMkLst>
        </pc:spChg>
        <pc:spChg chg="del">
          <ac:chgData name="Lara Beatriz Pinto Ferreira" userId="7a063250-7944-4616-b8f3-1f29de638fb7" providerId="ADAL" clId="{C41A3DC0-7A39-4136-A71C-3D4B69719996}" dt="2022-11-28T17:33:08.080" v="273" actId="478"/>
          <ac:spMkLst>
            <pc:docMk/>
            <pc:sldMk cId="1565044237" sldId="301"/>
            <ac:spMk id="11" creationId="{76E757E9-0C7F-4EE3-4117-D6AC47DEB933}"/>
          </ac:spMkLst>
        </pc:spChg>
        <pc:spChg chg="del">
          <ac:chgData name="Lara Beatriz Pinto Ferreira" userId="7a063250-7944-4616-b8f3-1f29de638fb7" providerId="ADAL" clId="{C41A3DC0-7A39-4136-A71C-3D4B69719996}" dt="2022-11-28T17:33:08.080" v="273" actId="478"/>
          <ac:spMkLst>
            <pc:docMk/>
            <pc:sldMk cId="1565044237" sldId="301"/>
            <ac:spMk id="12" creationId="{58CA7254-1FE5-B57C-BBB2-6D7292E1F1E2}"/>
          </ac:spMkLst>
        </pc:spChg>
        <pc:spChg chg="del">
          <ac:chgData name="Lara Beatriz Pinto Ferreira" userId="7a063250-7944-4616-b8f3-1f29de638fb7" providerId="ADAL" clId="{C41A3DC0-7A39-4136-A71C-3D4B69719996}" dt="2022-11-28T17:33:08.080" v="273" actId="478"/>
          <ac:spMkLst>
            <pc:docMk/>
            <pc:sldMk cId="1565044237" sldId="301"/>
            <ac:spMk id="13" creationId="{1436FB29-34FA-7014-BBC5-2B5394CE5DCB}"/>
          </ac:spMkLst>
        </pc:spChg>
        <pc:spChg chg="del">
          <ac:chgData name="Lara Beatriz Pinto Ferreira" userId="7a063250-7944-4616-b8f3-1f29de638fb7" providerId="ADAL" clId="{C41A3DC0-7A39-4136-A71C-3D4B69719996}" dt="2022-11-28T17:33:08.080" v="273" actId="478"/>
          <ac:spMkLst>
            <pc:docMk/>
            <pc:sldMk cId="1565044237" sldId="301"/>
            <ac:spMk id="14" creationId="{78BA3DC7-ED03-37C9-682A-A2A49CE720E7}"/>
          </ac:spMkLst>
        </pc:spChg>
        <pc:spChg chg="del">
          <ac:chgData name="Lara Beatriz Pinto Ferreira" userId="7a063250-7944-4616-b8f3-1f29de638fb7" providerId="ADAL" clId="{C41A3DC0-7A39-4136-A71C-3D4B69719996}" dt="2022-11-28T17:33:08.080" v="273" actId="478"/>
          <ac:spMkLst>
            <pc:docMk/>
            <pc:sldMk cId="1565044237" sldId="301"/>
            <ac:spMk id="15" creationId="{60E52662-0986-1B14-E0A3-60FDD7CFF6C4}"/>
          </ac:spMkLst>
        </pc:spChg>
        <pc:spChg chg="del">
          <ac:chgData name="Lara Beatriz Pinto Ferreira" userId="7a063250-7944-4616-b8f3-1f29de638fb7" providerId="ADAL" clId="{C41A3DC0-7A39-4136-A71C-3D4B69719996}" dt="2022-11-28T17:33:08.080" v="273" actId="478"/>
          <ac:spMkLst>
            <pc:docMk/>
            <pc:sldMk cId="1565044237" sldId="301"/>
            <ac:spMk id="16" creationId="{89F2E5FB-464D-D0F4-7488-01C3A117C3B9}"/>
          </ac:spMkLst>
        </pc:spChg>
        <pc:spChg chg="del mod">
          <ac:chgData name="Lara Beatriz Pinto Ferreira" userId="7a063250-7944-4616-b8f3-1f29de638fb7" providerId="ADAL" clId="{C41A3DC0-7A39-4136-A71C-3D4B69719996}" dt="2022-11-28T17:33:08.080" v="273" actId="478"/>
          <ac:spMkLst>
            <pc:docMk/>
            <pc:sldMk cId="1565044237" sldId="301"/>
            <ac:spMk id="17" creationId="{984762D0-B6B0-8A4D-E9CB-8C40E85F82D8}"/>
          </ac:spMkLst>
        </pc:spChg>
      </pc:sldChg>
      <pc:sldChg chg="new del">
        <pc:chgData name="Lara Beatriz Pinto Ferreira" userId="7a063250-7944-4616-b8f3-1f29de638fb7" providerId="ADAL" clId="{C41A3DC0-7A39-4136-A71C-3D4B69719996}" dt="2022-11-28T17:36:48.412" v="364" actId="47"/>
        <pc:sldMkLst>
          <pc:docMk/>
          <pc:sldMk cId="1866905000" sldId="302"/>
        </pc:sldMkLst>
      </pc:sldChg>
      <pc:sldChg chg="addSp delSp modSp new mod ord">
        <pc:chgData name="Lara Beatriz Pinto Ferreira" userId="7a063250-7944-4616-b8f3-1f29de638fb7" providerId="ADAL" clId="{C41A3DC0-7A39-4136-A71C-3D4B69719996}" dt="2022-11-29T00:29:36.878" v="3061" actId="1076"/>
        <pc:sldMkLst>
          <pc:docMk/>
          <pc:sldMk cId="3166158611" sldId="302"/>
        </pc:sldMkLst>
        <pc:spChg chg="del">
          <ac:chgData name="Lara Beatriz Pinto Ferreira" userId="7a063250-7944-4616-b8f3-1f29de638fb7" providerId="ADAL" clId="{C41A3DC0-7A39-4136-A71C-3D4B69719996}" dt="2022-11-28T17:36:55.935" v="368" actId="478"/>
          <ac:spMkLst>
            <pc:docMk/>
            <pc:sldMk cId="3166158611" sldId="302"/>
            <ac:spMk id="2" creationId="{D82EF5DF-74CD-2AB5-E1A6-D7894E286E7F}"/>
          </ac:spMkLst>
        </pc:spChg>
        <pc:spChg chg="add del mod">
          <ac:chgData name="Lara Beatriz Pinto Ferreira" userId="7a063250-7944-4616-b8f3-1f29de638fb7" providerId="ADAL" clId="{C41A3DC0-7A39-4136-A71C-3D4B69719996}" dt="2022-11-28T20:05:10.770" v="1008" actId="478"/>
          <ac:spMkLst>
            <pc:docMk/>
            <pc:sldMk cId="3166158611" sldId="302"/>
            <ac:spMk id="3" creationId="{AD6E3012-F501-7A34-06A1-0F9D93A32164}"/>
          </ac:spMkLst>
        </pc:spChg>
        <pc:spChg chg="del">
          <ac:chgData name="Lara Beatriz Pinto Ferreira" userId="7a063250-7944-4616-b8f3-1f29de638fb7" providerId="ADAL" clId="{C41A3DC0-7A39-4136-A71C-3D4B69719996}" dt="2022-11-28T17:36:55.935" v="368" actId="478"/>
          <ac:spMkLst>
            <pc:docMk/>
            <pc:sldMk cId="3166158611" sldId="302"/>
            <ac:spMk id="3" creationId="{E6B74454-A20A-19EB-E1C9-EBF56493E896}"/>
          </ac:spMkLst>
        </pc:spChg>
        <pc:spChg chg="add del mod">
          <ac:chgData name="Lara Beatriz Pinto Ferreira" userId="7a063250-7944-4616-b8f3-1f29de638fb7" providerId="ADAL" clId="{C41A3DC0-7A39-4136-A71C-3D4B69719996}" dt="2022-11-28T20:05:30.717" v="1016" actId="478"/>
          <ac:spMkLst>
            <pc:docMk/>
            <pc:sldMk cId="3166158611" sldId="302"/>
            <ac:spMk id="4" creationId="{1924A08C-BE33-C807-0D56-B43F4A7FAB5E}"/>
          </ac:spMkLst>
        </pc:spChg>
        <pc:spChg chg="del">
          <ac:chgData name="Lara Beatriz Pinto Ferreira" userId="7a063250-7944-4616-b8f3-1f29de638fb7" providerId="ADAL" clId="{C41A3DC0-7A39-4136-A71C-3D4B69719996}" dt="2022-11-28T17:36:55.935" v="368" actId="478"/>
          <ac:spMkLst>
            <pc:docMk/>
            <pc:sldMk cId="3166158611" sldId="302"/>
            <ac:spMk id="4" creationId="{D43A6550-EFDE-55D6-37F0-85A85D99CB24}"/>
          </ac:spMkLst>
        </pc:spChg>
        <pc:spChg chg="del">
          <ac:chgData name="Lara Beatriz Pinto Ferreira" userId="7a063250-7944-4616-b8f3-1f29de638fb7" providerId="ADAL" clId="{C41A3DC0-7A39-4136-A71C-3D4B69719996}" dt="2022-11-28T17:36:55.935" v="368" actId="478"/>
          <ac:spMkLst>
            <pc:docMk/>
            <pc:sldMk cId="3166158611" sldId="302"/>
            <ac:spMk id="5" creationId="{C1D2C496-D828-5018-4F41-7E0AA9895D21}"/>
          </ac:spMkLst>
        </pc:spChg>
        <pc:spChg chg="add del mod">
          <ac:chgData name="Lara Beatriz Pinto Ferreira" userId="7a063250-7944-4616-b8f3-1f29de638fb7" providerId="ADAL" clId="{C41A3DC0-7A39-4136-A71C-3D4B69719996}" dt="2022-11-28T20:05:36.225" v="1017" actId="478"/>
          <ac:spMkLst>
            <pc:docMk/>
            <pc:sldMk cId="3166158611" sldId="302"/>
            <ac:spMk id="6" creationId="{2B59A26E-4A8C-A6E1-8DAD-CC54650276AD}"/>
          </ac:spMkLst>
        </pc:spChg>
        <pc:spChg chg="del">
          <ac:chgData name="Lara Beatriz Pinto Ferreira" userId="7a063250-7944-4616-b8f3-1f29de638fb7" providerId="ADAL" clId="{C41A3DC0-7A39-4136-A71C-3D4B69719996}" dt="2022-11-28T17:36:55.935" v="368" actId="478"/>
          <ac:spMkLst>
            <pc:docMk/>
            <pc:sldMk cId="3166158611" sldId="302"/>
            <ac:spMk id="6" creationId="{41B979EC-EF37-AAC5-69C2-63624FB0C760}"/>
          </ac:spMkLst>
        </pc:spChg>
        <pc:spChg chg="del">
          <ac:chgData name="Lara Beatriz Pinto Ferreira" userId="7a063250-7944-4616-b8f3-1f29de638fb7" providerId="ADAL" clId="{C41A3DC0-7A39-4136-A71C-3D4B69719996}" dt="2022-11-28T17:36:55.935" v="368" actId="478"/>
          <ac:spMkLst>
            <pc:docMk/>
            <pc:sldMk cId="3166158611" sldId="302"/>
            <ac:spMk id="7" creationId="{0AA2DFBF-78BC-A11F-F52C-D4B67BAF9381}"/>
          </ac:spMkLst>
        </pc:spChg>
        <pc:spChg chg="add mod">
          <ac:chgData name="Lara Beatriz Pinto Ferreira" userId="7a063250-7944-4616-b8f3-1f29de638fb7" providerId="ADAL" clId="{C41A3DC0-7A39-4136-A71C-3D4B69719996}" dt="2022-11-28T23:06:13.393" v="1539" actId="1076"/>
          <ac:spMkLst>
            <pc:docMk/>
            <pc:sldMk cId="3166158611" sldId="302"/>
            <ac:spMk id="7" creationId="{5B647C11-D0C5-B0DA-7260-46D1494E6A7A}"/>
          </ac:spMkLst>
        </pc:spChg>
        <pc:spChg chg="del">
          <ac:chgData name="Lara Beatriz Pinto Ferreira" userId="7a063250-7944-4616-b8f3-1f29de638fb7" providerId="ADAL" clId="{C41A3DC0-7A39-4136-A71C-3D4B69719996}" dt="2022-11-28T17:36:55.935" v="368" actId="478"/>
          <ac:spMkLst>
            <pc:docMk/>
            <pc:sldMk cId="3166158611" sldId="302"/>
            <ac:spMk id="8" creationId="{10C457A3-4093-CBD5-1F44-D718257B7196}"/>
          </ac:spMkLst>
        </pc:spChg>
        <pc:spChg chg="add mod">
          <ac:chgData name="Lara Beatriz Pinto Ferreira" userId="7a063250-7944-4616-b8f3-1f29de638fb7" providerId="ADAL" clId="{C41A3DC0-7A39-4136-A71C-3D4B69719996}" dt="2022-11-28T22:46:48.099" v="1506"/>
          <ac:spMkLst>
            <pc:docMk/>
            <pc:sldMk cId="3166158611" sldId="302"/>
            <ac:spMk id="8" creationId="{9E637E2C-0655-45F3-9D8E-9034C2E4CCE0}"/>
          </ac:spMkLst>
        </pc:spChg>
        <pc:spChg chg="del">
          <ac:chgData name="Lara Beatriz Pinto Ferreira" userId="7a063250-7944-4616-b8f3-1f29de638fb7" providerId="ADAL" clId="{C41A3DC0-7A39-4136-A71C-3D4B69719996}" dt="2022-11-28T17:36:55.935" v="368" actId="478"/>
          <ac:spMkLst>
            <pc:docMk/>
            <pc:sldMk cId="3166158611" sldId="302"/>
            <ac:spMk id="9" creationId="{513C5FB3-9B7B-F753-E4A8-90260BBA205D}"/>
          </ac:spMkLst>
        </pc:spChg>
        <pc:spChg chg="del">
          <ac:chgData name="Lara Beatriz Pinto Ferreira" userId="7a063250-7944-4616-b8f3-1f29de638fb7" providerId="ADAL" clId="{C41A3DC0-7A39-4136-A71C-3D4B69719996}" dt="2022-11-28T17:36:55.935" v="368" actId="478"/>
          <ac:spMkLst>
            <pc:docMk/>
            <pc:sldMk cId="3166158611" sldId="302"/>
            <ac:spMk id="10" creationId="{13AFD2D1-481C-3E35-74DB-7F095D56CD4B}"/>
          </ac:spMkLst>
        </pc:spChg>
        <pc:spChg chg="del">
          <ac:chgData name="Lara Beatriz Pinto Ferreira" userId="7a063250-7944-4616-b8f3-1f29de638fb7" providerId="ADAL" clId="{C41A3DC0-7A39-4136-A71C-3D4B69719996}" dt="2022-11-28T17:36:55.935" v="368" actId="478"/>
          <ac:spMkLst>
            <pc:docMk/>
            <pc:sldMk cId="3166158611" sldId="302"/>
            <ac:spMk id="11" creationId="{34D54F4B-3E4A-BE2E-E6CD-91D637FC098B}"/>
          </ac:spMkLst>
        </pc:spChg>
        <pc:spChg chg="del">
          <ac:chgData name="Lara Beatriz Pinto Ferreira" userId="7a063250-7944-4616-b8f3-1f29de638fb7" providerId="ADAL" clId="{C41A3DC0-7A39-4136-A71C-3D4B69719996}" dt="2022-11-28T17:36:55.935" v="368" actId="478"/>
          <ac:spMkLst>
            <pc:docMk/>
            <pc:sldMk cId="3166158611" sldId="302"/>
            <ac:spMk id="12" creationId="{077EB639-D813-262B-2E4A-FBA2BC40B0B9}"/>
          </ac:spMkLst>
        </pc:spChg>
        <pc:spChg chg="del">
          <ac:chgData name="Lara Beatriz Pinto Ferreira" userId="7a063250-7944-4616-b8f3-1f29de638fb7" providerId="ADAL" clId="{C41A3DC0-7A39-4136-A71C-3D4B69719996}" dt="2022-11-28T17:36:55.935" v="368" actId="478"/>
          <ac:spMkLst>
            <pc:docMk/>
            <pc:sldMk cId="3166158611" sldId="302"/>
            <ac:spMk id="13" creationId="{AA6B8536-CACF-476D-9255-2412F2FEAA46}"/>
          </ac:spMkLst>
        </pc:spChg>
        <pc:spChg chg="del">
          <ac:chgData name="Lara Beatriz Pinto Ferreira" userId="7a063250-7944-4616-b8f3-1f29de638fb7" providerId="ADAL" clId="{C41A3DC0-7A39-4136-A71C-3D4B69719996}" dt="2022-11-28T17:36:55.935" v="368" actId="478"/>
          <ac:spMkLst>
            <pc:docMk/>
            <pc:sldMk cId="3166158611" sldId="302"/>
            <ac:spMk id="14" creationId="{7F680A03-0A26-5BC1-6049-832EE3CEEBB4}"/>
          </ac:spMkLst>
        </pc:spChg>
        <pc:spChg chg="del">
          <ac:chgData name="Lara Beatriz Pinto Ferreira" userId="7a063250-7944-4616-b8f3-1f29de638fb7" providerId="ADAL" clId="{C41A3DC0-7A39-4136-A71C-3D4B69719996}" dt="2022-11-28T17:36:55.935" v="368" actId="478"/>
          <ac:spMkLst>
            <pc:docMk/>
            <pc:sldMk cId="3166158611" sldId="302"/>
            <ac:spMk id="15" creationId="{45175063-0147-6141-6764-156675A03D10}"/>
          </ac:spMkLst>
        </pc:spChg>
        <pc:spChg chg="del">
          <ac:chgData name="Lara Beatriz Pinto Ferreira" userId="7a063250-7944-4616-b8f3-1f29de638fb7" providerId="ADAL" clId="{C41A3DC0-7A39-4136-A71C-3D4B69719996}" dt="2022-11-28T17:36:55.935" v="368" actId="478"/>
          <ac:spMkLst>
            <pc:docMk/>
            <pc:sldMk cId="3166158611" sldId="302"/>
            <ac:spMk id="16" creationId="{E9F9CB2B-6368-B351-CC4A-077D33C3CC85}"/>
          </ac:spMkLst>
        </pc:spChg>
        <pc:spChg chg="del">
          <ac:chgData name="Lara Beatriz Pinto Ferreira" userId="7a063250-7944-4616-b8f3-1f29de638fb7" providerId="ADAL" clId="{C41A3DC0-7A39-4136-A71C-3D4B69719996}" dt="2022-11-28T17:36:55.935" v="368" actId="478"/>
          <ac:spMkLst>
            <pc:docMk/>
            <pc:sldMk cId="3166158611" sldId="302"/>
            <ac:spMk id="17" creationId="{E583F044-0C77-CE97-8AEC-AB5C52982461}"/>
          </ac:spMkLst>
        </pc:spChg>
        <pc:spChg chg="add del mod">
          <ac:chgData name="Lara Beatriz Pinto Ferreira" userId="7a063250-7944-4616-b8f3-1f29de638fb7" providerId="ADAL" clId="{C41A3DC0-7A39-4136-A71C-3D4B69719996}" dt="2022-11-28T20:05:08.935" v="1007" actId="478"/>
          <ac:spMkLst>
            <pc:docMk/>
            <pc:sldMk cId="3166158611" sldId="302"/>
            <ac:spMk id="18" creationId="{231C8DF4-39A3-86C3-FB8A-9943869DA6AA}"/>
          </ac:spMkLst>
        </pc:spChg>
        <pc:picChg chg="add mod">
          <ac:chgData name="Lara Beatriz Pinto Ferreira" userId="7a063250-7944-4616-b8f3-1f29de638fb7" providerId="ADAL" clId="{C41A3DC0-7A39-4136-A71C-3D4B69719996}" dt="2022-11-29T00:29:36.878" v="3061" actId="1076"/>
          <ac:picMkLst>
            <pc:docMk/>
            <pc:sldMk cId="3166158611" sldId="302"/>
            <ac:picMk id="10" creationId="{1B34EAC4-20B7-6E1D-78F0-006E3E112537}"/>
          </ac:picMkLst>
        </pc:picChg>
        <pc:picChg chg="add del mod">
          <ac:chgData name="Lara Beatriz Pinto Ferreira" userId="7a063250-7944-4616-b8f3-1f29de638fb7" providerId="ADAL" clId="{C41A3DC0-7A39-4136-A71C-3D4B69719996}" dt="2022-11-28T17:37:12.838" v="370" actId="478"/>
          <ac:picMkLst>
            <pc:docMk/>
            <pc:sldMk cId="3166158611" sldId="302"/>
            <ac:picMk id="19" creationId="{79F3A912-251B-C58F-17FD-06C486160B02}"/>
          </ac:picMkLst>
        </pc:picChg>
        <pc:picChg chg="add del mod">
          <ac:chgData name="Lara Beatriz Pinto Ferreira" userId="7a063250-7944-4616-b8f3-1f29de638fb7" providerId="ADAL" clId="{C41A3DC0-7A39-4136-A71C-3D4B69719996}" dt="2022-11-29T00:29:33.208" v="3060" actId="478"/>
          <ac:picMkLst>
            <pc:docMk/>
            <pc:sldMk cId="3166158611" sldId="302"/>
            <ac:picMk id="21" creationId="{9B09727B-C10E-243A-E5F4-4D756FD31A49}"/>
          </ac:picMkLst>
        </pc:picChg>
      </pc:sldChg>
      <pc:sldChg chg="new del">
        <pc:chgData name="Lara Beatriz Pinto Ferreira" userId="7a063250-7944-4616-b8f3-1f29de638fb7" providerId="ADAL" clId="{C41A3DC0-7A39-4136-A71C-3D4B69719996}" dt="2022-11-28T17:45:08.199" v="515" actId="47"/>
        <pc:sldMkLst>
          <pc:docMk/>
          <pc:sldMk cId="1219682214" sldId="303"/>
        </pc:sldMkLst>
      </pc:sldChg>
      <pc:sldChg chg="modSp del mod">
        <pc:chgData name="Lara Beatriz Pinto Ferreira" userId="7a063250-7944-4616-b8f3-1f29de638fb7" providerId="ADAL" clId="{C41A3DC0-7A39-4136-A71C-3D4B69719996}" dt="2022-11-28T21:38:16.831" v="1196" actId="47"/>
        <pc:sldMkLst>
          <pc:docMk/>
          <pc:sldMk cId="2216632516" sldId="303"/>
        </pc:sldMkLst>
        <pc:picChg chg="mod">
          <ac:chgData name="Lara Beatriz Pinto Ferreira" userId="7a063250-7944-4616-b8f3-1f29de638fb7" providerId="ADAL" clId="{C41A3DC0-7A39-4136-A71C-3D4B69719996}" dt="2022-11-28T19:59:33.382" v="859" actId="1076"/>
          <ac:picMkLst>
            <pc:docMk/>
            <pc:sldMk cId="2216632516" sldId="303"/>
            <ac:picMk id="7" creationId="{1928A245-75DC-6BB5-8D08-1C9B7F03B8A5}"/>
          </ac:picMkLst>
        </pc:picChg>
      </pc:sldChg>
      <pc:sldChg chg="modSp add del mod">
        <pc:chgData name="Lara Beatriz Pinto Ferreira" userId="7a063250-7944-4616-b8f3-1f29de638fb7" providerId="ADAL" clId="{C41A3DC0-7A39-4136-A71C-3D4B69719996}" dt="2022-11-28T17:46:12.580" v="519" actId="47"/>
        <pc:sldMkLst>
          <pc:docMk/>
          <pc:sldMk cId="308695636" sldId="304"/>
        </pc:sldMkLst>
        <pc:spChg chg="mod">
          <ac:chgData name="Lara Beatriz Pinto Ferreira" userId="7a063250-7944-4616-b8f3-1f29de638fb7" providerId="ADAL" clId="{C41A3DC0-7A39-4136-A71C-3D4B69719996}" dt="2022-11-28T17:45:38.895" v="516" actId="26606"/>
          <ac:spMkLst>
            <pc:docMk/>
            <pc:sldMk cId="308695636" sldId="304"/>
            <ac:spMk id="9" creationId="{CD574C91-5904-C4FF-3485-FD845FF2815B}"/>
          </ac:spMkLst>
        </pc:spChg>
        <pc:spChg chg="mod">
          <ac:chgData name="Lara Beatriz Pinto Ferreira" userId="7a063250-7944-4616-b8f3-1f29de638fb7" providerId="ADAL" clId="{C41A3DC0-7A39-4136-A71C-3D4B69719996}" dt="2022-11-28T17:45:38.895" v="516" actId="26606"/>
          <ac:spMkLst>
            <pc:docMk/>
            <pc:sldMk cId="308695636" sldId="304"/>
            <ac:spMk id="11" creationId="{BD5F70F4-B4B9-8F12-2B93-25B4CED3D3F9}"/>
          </ac:spMkLst>
        </pc:spChg>
        <pc:spChg chg="mod">
          <ac:chgData name="Lara Beatriz Pinto Ferreira" userId="7a063250-7944-4616-b8f3-1f29de638fb7" providerId="ADAL" clId="{C41A3DC0-7A39-4136-A71C-3D4B69719996}" dt="2022-11-28T17:45:38.895" v="516" actId="26606"/>
          <ac:spMkLst>
            <pc:docMk/>
            <pc:sldMk cId="308695636" sldId="304"/>
            <ac:spMk id="13" creationId="{0B750AE1-9837-C54B-02FA-DF20EDFB293C}"/>
          </ac:spMkLst>
        </pc:spChg>
        <pc:graphicFrameChg chg="mod modGraphic">
          <ac:chgData name="Lara Beatriz Pinto Ferreira" userId="7a063250-7944-4616-b8f3-1f29de638fb7" providerId="ADAL" clId="{C41A3DC0-7A39-4136-A71C-3D4B69719996}" dt="2022-11-28T17:45:38.895" v="516" actId="26606"/>
          <ac:graphicFrameMkLst>
            <pc:docMk/>
            <pc:sldMk cId="308695636" sldId="304"/>
            <ac:graphicFrameMk id="7" creationId="{89F9D3ED-0101-358B-5632-99AD9787BD1F}"/>
          </ac:graphicFrameMkLst>
        </pc:graphicFrameChg>
      </pc:sldChg>
      <pc:sldChg chg="addSp delSp modSp add del mod">
        <pc:chgData name="Lara Beatriz Pinto Ferreira" userId="7a063250-7944-4616-b8f3-1f29de638fb7" providerId="ADAL" clId="{C41A3DC0-7A39-4136-A71C-3D4B69719996}" dt="2022-11-28T18:01:32.790" v="728" actId="47"/>
        <pc:sldMkLst>
          <pc:docMk/>
          <pc:sldMk cId="1425342122" sldId="304"/>
        </pc:sldMkLst>
        <pc:spChg chg="add del mod">
          <ac:chgData name="Lara Beatriz Pinto Ferreira" userId="7a063250-7944-4616-b8f3-1f29de638fb7" providerId="ADAL" clId="{C41A3DC0-7A39-4136-A71C-3D4B69719996}" dt="2022-11-28T17:54:34.816" v="574" actId="478"/>
          <ac:spMkLst>
            <pc:docMk/>
            <pc:sldMk cId="1425342122" sldId="304"/>
            <ac:spMk id="3" creationId="{A725A7C8-206E-A6E3-FF9D-FEF1D4A676FA}"/>
          </ac:spMkLst>
        </pc:spChg>
        <pc:spChg chg="add del mod">
          <ac:chgData name="Lara Beatriz Pinto Ferreira" userId="7a063250-7944-4616-b8f3-1f29de638fb7" providerId="ADAL" clId="{C41A3DC0-7A39-4136-A71C-3D4B69719996}" dt="2022-11-28T17:57:42.640" v="683" actId="26606"/>
          <ac:spMkLst>
            <pc:docMk/>
            <pc:sldMk cId="1425342122" sldId="304"/>
            <ac:spMk id="4" creationId="{D31B1BFB-8E7F-CC67-9384-E5CB00C9A6C0}"/>
          </ac:spMkLst>
        </pc:spChg>
        <pc:spChg chg="add mod">
          <ac:chgData name="Lara Beatriz Pinto Ferreira" userId="7a063250-7944-4616-b8f3-1f29de638fb7" providerId="ADAL" clId="{C41A3DC0-7A39-4136-A71C-3D4B69719996}" dt="2022-11-28T17:59:43.378" v="706" actId="1076"/>
          <ac:spMkLst>
            <pc:docMk/>
            <pc:sldMk cId="1425342122" sldId="304"/>
            <ac:spMk id="5" creationId="{43B774AD-D86A-08A8-F3E0-ED80A5542984}"/>
          </ac:spMkLst>
        </pc:spChg>
        <pc:spChg chg="add del mod">
          <ac:chgData name="Lara Beatriz Pinto Ferreira" userId="7a063250-7944-4616-b8f3-1f29de638fb7" providerId="ADAL" clId="{C41A3DC0-7A39-4136-A71C-3D4B69719996}" dt="2022-11-28T18:00:10.179" v="718"/>
          <ac:spMkLst>
            <pc:docMk/>
            <pc:sldMk cId="1425342122" sldId="304"/>
            <ac:spMk id="6" creationId="{55969A0C-9FEE-1130-5423-0A16631004FD}"/>
          </ac:spMkLst>
        </pc:spChg>
        <pc:spChg chg="del mod">
          <ac:chgData name="Lara Beatriz Pinto Ferreira" userId="7a063250-7944-4616-b8f3-1f29de638fb7" providerId="ADAL" clId="{C41A3DC0-7A39-4136-A71C-3D4B69719996}" dt="2022-11-28T17:59:33.037" v="701" actId="478"/>
          <ac:spMkLst>
            <pc:docMk/>
            <pc:sldMk cId="1425342122" sldId="304"/>
            <ac:spMk id="8" creationId="{63EF3EFF-F683-E7A2-82C3-FC2805865B43}"/>
          </ac:spMkLst>
        </pc:spChg>
        <pc:spChg chg="add del mod">
          <ac:chgData name="Lara Beatriz Pinto Ferreira" userId="7a063250-7944-4616-b8f3-1f29de638fb7" providerId="ADAL" clId="{C41A3DC0-7A39-4136-A71C-3D4B69719996}" dt="2022-11-28T18:00:09.896" v="717"/>
          <ac:spMkLst>
            <pc:docMk/>
            <pc:sldMk cId="1425342122" sldId="304"/>
            <ac:spMk id="9" creationId="{1A9977A5-7765-8A9C-B030-42FAED278404}"/>
          </ac:spMkLst>
        </pc:spChg>
        <pc:spChg chg="add del">
          <ac:chgData name="Lara Beatriz Pinto Ferreira" userId="7a063250-7944-4616-b8f3-1f29de638fb7" providerId="ADAL" clId="{C41A3DC0-7A39-4136-A71C-3D4B69719996}" dt="2022-11-28T17:56:43.782" v="634" actId="26606"/>
          <ac:spMkLst>
            <pc:docMk/>
            <pc:sldMk cId="1425342122" sldId="304"/>
            <ac:spMk id="11" creationId="{38CE5021-B18B-0363-5335-64C0E4E249B9}"/>
          </ac:spMkLst>
        </pc:spChg>
        <pc:spChg chg="add">
          <ac:chgData name="Lara Beatriz Pinto Ferreira" userId="7a063250-7944-4616-b8f3-1f29de638fb7" providerId="ADAL" clId="{C41A3DC0-7A39-4136-A71C-3D4B69719996}" dt="2022-11-28T17:57:42.640" v="683" actId="26606"/>
          <ac:spMkLst>
            <pc:docMk/>
            <pc:sldMk cId="1425342122" sldId="304"/>
            <ac:spMk id="12" creationId="{32C5D1DC-FB70-BE04-C9CB-985CA75520EB}"/>
          </ac:spMkLst>
        </pc:spChg>
        <pc:spChg chg="add">
          <ac:chgData name="Lara Beatriz Pinto Ferreira" userId="7a063250-7944-4616-b8f3-1f29de638fb7" providerId="ADAL" clId="{C41A3DC0-7A39-4136-A71C-3D4B69719996}" dt="2022-11-28T17:57:42.640" v="683" actId="26606"/>
          <ac:spMkLst>
            <pc:docMk/>
            <pc:sldMk cId="1425342122" sldId="304"/>
            <ac:spMk id="13" creationId="{483B8506-C01B-F24F-BEDB-BBE707A7F3A2}"/>
          </ac:spMkLst>
        </pc:spChg>
        <pc:spChg chg="del">
          <ac:chgData name="Lara Beatriz Pinto Ferreira" userId="7a063250-7944-4616-b8f3-1f29de638fb7" providerId="ADAL" clId="{C41A3DC0-7A39-4136-A71C-3D4B69719996}" dt="2022-11-28T17:54:32.497" v="573" actId="478"/>
          <ac:spMkLst>
            <pc:docMk/>
            <pc:sldMk cId="1425342122" sldId="304"/>
            <ac:spMk id="14" creationId="{43F9A130-368C-A18A-F9DC-2BBB3D14A442}"/>
          </ac:spMkLst>
        </pc:spChg>
        <pc:spChg chg="add">
          <ac:chgData name="Lara Beatriz Pinto Ferreira" userId="7a063250-7944-4616-b8f3-1f29de638fb7" providerId="ADAL" clId="{C41A3DC0-7A39-4136-A71C-3D4B69719996}" dt="2022-11-28T17:57:42.640" v="683" actId="26606"/>
          <ac:spMkLst>
            <pc:docMk/>
            <pc:sldMk cId="1425342122" sldId="304"/>
            <ac:spMk id="15" creationId="{0A569ADE-7405-3D6A-4F9C-0CCDE29319A8}"/>
          </ac:spMkLst>
        </pc:spChg>
        <pc:spChg chg="add del">
          <ac:chgData name="Lara Beatriz Pinto Ferreira" userId="7a063250-7944-4616-b8f3-1f29de638fb7" providerId="ADAL" clId="{C41A3DC0-7A39-4136-A71C-3D4B69719996}" dt="2022-11-28T17:56:43.782" v="634" actId="26606"/>
          <ac:spMkLst>
            <pc:docMk/>
            <pc:sldMk cId="1425342122" sldId="304"/>
            <ac:spMk id="16" creationId="{D2197ABA-D47B-C11F-945A-8A8F514644AF}"/>
          </ac:spMkLst>
        </pc:spChg>
        <pc:spChg chg="add del">
          <ac:chgData name="Lara Beatriz Pinto Ferreira" userId="7a063250-7944-4616-b8f3-1f29de638fb7" providerId="ADAL" clId="{C41A3DC0-7A39-4136-A71C-3D4B69719996}" dt="2022-11-28T17:56:43.782" v="634" actId="26606"/>
          <ac:spMkLst>
            <pc:docMk/>
            <pc:sldMk cId="1425342122" sldId="304"/>
            <ac:spMk id="18" creationId="{3C459BB7-C1B0-DD90-968F-C0B049390EC1}"/>
          </ac:spMkLst>
        </pc:spChg>
        <pc:graphicFrameChg chg="del mod">
          <ac:chgData name="Lara Beatriz Pinto Ferreira" userId="7a063250-7944-4616-b8f3-1f29de638fb7" providerId="ADAL" clId="{C41A3DC0-7A39-4136-A71C-3D4B69719996}" dt="2022-11-28T17:54:39.624" v="579" actId="478"/>
          <ac:graphicFrameMkLst>
            <pc:docMk/>
            <pc:sldMk cId="1425342122" sldId="304"/>
            <ac:graphicFrameMk id="7" creationId="{89F9D3ED-0101-358B-5632-99AD9787BD1F}"/>
          </ac:graphicFrameMkLst>
        </pc:graphicFrameChg>
        <pc:graphicFrameChg chg="add del">
          <ac:chgData name="Lara Beatriz Pinto Ferreira" userId="7a063250-7944-4616-b8f3-1f29de638fb7" providerId="ADAL" clId="{C41A3DC0-7A39-4136-A71C-3D4B69719996}" dt="2022-11-28T17:56:43.782" v="634" actId="26606"/>
          <ac:graphicFrameMkLst>
            <pc:docMk/>
            <pc:sldMk cId="1425342122" sldId="304"/>
            <ac:graphicFrameMk id="10" creationId="{4CDAA420-144E-0841-291B-2B9C7572B6B0}"/>
          </ac:graphicFrameMkLst>
        </pc:graphicFrameChg>
        <pc:graphicFrameChg chg="add mod">
          <ac:chgData name="Lara Beatriz Pinto Ferreira" userId="7a063250-7944-4616-b8f3-1f29de638fb7" providerId="ADAL" clId="{C41A3DC0-7A39-4136-A71C-3D4B69719996}" dt="2022-11-28T18:01:26.875" v="727"/>
          <ac:graphicFrameMkLst>
            <pc:docMk/>
            <pc:sldMk cId="1425342122" sldId="304"/>
            <ac:graphicFrameMk id="17" creationId="{B96E2FA0-DBD3-2A31-C286-9CC3AB2D8C0A}"/>
          </ac:graphicFrameMkLst>
        </pc:graphicFrameChg>
      </pc:sldChg>
      <pc:sldChg chg="del">
        <pc:chgData name="Lara Beatriz Pinto Ferreira" userId="7a063250-7944-4616-b8f3-1f29de638fb7" providerId="ADAL" clId="{C41A3DC0-7A39-4136-A71C-3D4B69719996}" dt="2022-11-28T20:02:17.893" v="925" actId="47"/>
        <pc:sldMkLst>
          <pc:docMk/>
          <pc:sldMk cId="45004461" sldId="305"/>
        </pc:sldMkLst>
      </pc:sldChg>
      <pc:sldChg chg="new del">
        <pc:chgData name="Lara Beatriz Pinto Ferreira" userId="7a063250-7944-4616-b8f3-1f29de638fb7" providerId="ADAL" clId="{C41A3DC0-7A39-4136-A71C-3D4B69719996}" dt="2022-11-28T19:51:08.385" v="733" actId="47"/>
        <pc:sldMkLst>
          <pc:docMk/>
          <pc:sldMk cId="1613809984" sldId="306"/>
        </pc:sldMkLst>
      </pc:sldChg>
      <pc:sldChg chg="addSp delSp modSp new del mod">
        <pc:chgData name="Lara Beatriz Pinto Ferreira" userId="7a063250-7944-4616-b8f3-1f29de638fb7" providerId="ADAL" clId="{C41A3DC0-7A39-4136-A71C-3D4B69719996}" dt="2022-11-28T23:09:28.529" v="1579" actId="47"/>
        <pc:sldMkLst>
          <pc:docMk/>
          <pc:sldMk cId="1148369395" sldId="307"/>
        </pc:sldMkLst>
        <pc:spChg chg="mod">
          <ac:chgData name="Lara Beatriz Pinto Ferreira" userId="7a063250-7944-4616-b8f3-1f29de638fb7" providerId="ADAL" clId="{C41A3DC0-7A39-4136-A71C-3D4B69719996}" dt="2022-11-28T19:53:13.544" v="779" actId="1076"/>
          <ac:spMkLst>
            <pc:docMk/>
            <pc:sldMk cId="1148369395" sldId="307"/>
            <ac:spMk id="2" creationId="{371A2298-A645-473F-76AF-25CDC8F20D2B}"/>
          </ac:spMkLst>
        </pc:spChg>
        <pc:spChg chg="del mod">
          <ac:chgData name="Lara Beatriz Pinto Ferreira" userId="7a063250-7944-4616-b8f3-1f29de638fb7" providerId="ADAL" clId="{C41A3DC0-7A39-4136-A71C-3D4B69719996}" dt="2022-11-28T21:41:03.768" v="1217" actId="478"/>
          <ac:spMkLst>
            <pc:docMk/>
            <pc:sldMk cId="1148369395" sldId="307"/>
            <ac:spMk id="3" creationId="{A0CD2715-C206-50A6-2D12-EDFB198114CF}"/>
          </ac:spMkLst>
        </pc:spChg>
        <pc:spChg chg="del">
          <ac:chgData name="Lara Beatriz Pinto Ferreira" userId="7a063250-7944-4616-b8f3-1f29de638fb7" providerId="ADAL" clId="{C41A3DC0-7A39-4136-A71C-3D4B69719996}" dt="2022-11-28T19:56:28.845" v="791" actId="478"/>
          <ac:spMkLst>
            <pc:docMk/>
            <pc:sldMk cId="1148369395" sldId="307"/>
            <ac:spMk id="4" creationId="{2B87DD23-2BE5-6294-29EB-95C142D23538}"/>
          </ac:spMkLst>
        </pc:spChg>
        <pc:spChg chg="del">
          <ac:chgData name="Lara Beatriz Pinto Ferreira" userId="7a063250-7944-4616-b8f3-1f29de638fb7" providerId="ADAL" clId="{C41A3DC0-7A39-4136-A71C-3D4B69719996}" dt="2022-11-28T19:56:28.845" v="791" actId="478"/>
          <ac:spMkLst>
            <pc:docMk/>
            <pc:sldMk cId="1148369395" sldId="307"/>
            <ac:spMk id="5" creationId="{F8832067-89BB-8C27-B14D-28D549991850}"/>
          </ac:spMkLst>
        </pc:spChg>
        <pc:spChg chg="del">
          <ac:chgData name="Lara Beatriz Pinto Ferreira" userId="7a063250-7944-4616-b8f3-1f29de638fb7" providerId="ADAL" clId="{C41A3DC0-7A39-4136-A71C-3D4B69719996}" dt="2022-11-28T19:56:28.845" v="791" actId="478"/>
          <ac:spMkLst>
            <pc:docMk/>
            <pc:sldMk cId="1148369395" sldId="307"/>
            <ac:spMk id="6" creationId="{85E2782D-B4A2-B445-2397-0DC44DCF793C}"/>
          </ac:spMkLst>
        </pc:spChg>
        <pc:spChg chg="add del mod">
          <ac:chgData name="Lara Beatriz Pinto Ferreira" userId="7a063250-7944-4616-b8f3-1f29de638fb7" providerId="ADAL" clId="{C41A3DC0-7A39-4136-A71C-3D4B69719996}" dt="2022-11-28T21:41:06.787" v="1218" actId="478"/>
          <ac:spMkLst>
            <pc:docMk/>
            <pc:sldMk cId="1148369395" sldId="307"/>
            <ac:spMk id="9" creationId="{F6BB5C83-6528-EEF8-8817-594C581DDD13}"/>
          </ac:spMkLst>
        </pc:spChg>
        <pc:spChg chg="add mod">
          <ac:chgData name="Lara Beatriz Pinto Ferreira" userId="7a063250-7944-4616-b8f3-1f29de638fb7" providerId="ADAL" clId="{C41A3DC0-7A39-4136-A71C-3D4B69719996}" dt="2022-11-28T22:46:02.459" v="1489" actId="207"/>
          <ac:spMkLst>
            <pc:docMk/>
            <pc:sldMk cId="1148369395" sldId="307"/>
            <ac:spMk id="10" creationId="{689C0875-9C2D-9E34-0A15-EE827F0296BD}"/>
          </ac:spMkLst>
        </pc:spChg>
        <pc:graphicFrameChg chg="add mod modGraphic">
          <ac:chgData name="Lara Beatriz Pinto Ferreira" userId="7a063250-7944-4616-b8f3-1f29de638fb7" providerId="ADAL" clId="{C41A3DC0-7A39-4136-A71C-3D4B69719996}" dt="2022-11-28T22:42:35.547" v="1486" actId="113"/>
          <ac:graphicFrameMkLst>
            <pc:docMk/>
            <pc:sldMk cId="1148369395" sldId="307"/>
            <ac:graphicFrameMk id="7" creationId="{BFBE608E-1E4E-BE0F-1076-3D940CC9FC06}"/>
          </ac:graphicFrameMkLst>
        </pc:graphicFrameChg>
      </pc:sldChg>
      <pc:sldChg chg="addSp delSp modSp new add del mod ord">
        <pc:chgData name="Lara Beatriz Pinto Ferreira" userId="7a063250-7944-4616-b8f3-1f29de638fb7" providerId="ADAL" clId="{C41A3DC0-7A39-4136-A71C-3D4B69719996}" dt="2022-11-28T23:09:22.980" v="1578" actId="1076"/>
        <pc:sldMkLst>
          <pc:docMk/>
          <pc:sldMk cId="1674220571" sldId="308"/>
        </pc:sldMkLst>
        <pc:spChg chg="add del">
          <ac:chgData name="Lara Beatriz Pinto Ferreira" userId="7a063250-7944-4616-b8f3-1f29de638fb7" providerId="ADAL" clId="{C41A3DC0-7A39-4136-A71C-3D4B69719996}" dt="2022-11-28T19:52:57.382" v="775" actId="478"/>
          <ac:spMkLst>
            <pc:docMk/>
            <pc:sldMk cId="1674220571" sldId="308"/>
            <ac:spMk id="2" creationId="{E38287B1-BA62-447F-AC25-DA4975403EE0}"/>
          </ac:spMkLst>
        </pc:spChg>
        <pc:spChg chg="add del">
          <ac:chgData name="Lara Beatriz Pinto Ferreira" userId="7a063250-7944-4616-b8f3-1f29de638fb7" providerId="ADAL" clId="{C41A3DC0-7A39-4136-A71C-3D4B69719996}" dt="2022-11-28T19:52:57.382" v="775" actId="478"/>
          <ac:spMkLst>
            <pc:docMk/>
            <pc:sldMk cId="1674220571" sldId="308"/>
            <ac:spMk id="3" creationId="{05FDA291-23AC-290C-0B9F-BD95E7332FC4}"/>
          </ac:spMkLst>
        </pc:spChg>
        <pc:spChg chg="add del">
          <ac:chgData name="Lara Beatriz Pinto Ferreira" userId="7a063250-7944-4616-b8f3-1f29de638fb7" providerId="ADAL" clId="{C41A3DC0-7A39-4136-A71C-3D4B69719996}" dt="2022-11-28T19:52:57.382" v="775" actId="478"/>
          <ac:spMkLst>
            <pc:docMk/>
            <pc:sldMk cId="1674220571" sldId="308"/>
            <ac:spMk id="4" creationId="{0734FB9E-B47C-6A2D-F8AF-A332E07F11CB}"/>
          </ac:spMkLst>
        </pc:spChg>
        <pc:spChg chg="add del">
          <ac:chgData name="Lara Beatriz Pinto Ferreira" userId="7a063250-7944-4616-b8f3-1f29de638fb7" providerId="ADAL" clId="{C41A3DC0-7A39-4136-A71C-3D4B69719996}" dt="2022-11-28T19:52:57.382" v="775" actId="478"/>
          <ac:spMkLst>
            <pc:docMk/>
            <pc:sldMk cId="1674220571" sldId="308"/>
            <ac:spMk id="5" creationId="{4298B500-509B-E3DF-C055-9D14D352DFB2}"/>
          </ac:spMkLst>
        </pc:spChg>
        <pc:spChg chg="add del">
          <ac:chgData name="Lara Beatriz Pinto Ferreira" userId="7a063250-7944-4616-b8f3-1f29de638fb7" providerId="ADAL" clId="{C41A3DC0-7A39-4136-A71C-3D4B69719996}" dt="2022-11-28T19:52:57.382" v="775" actId="478"/>
          <ac:spMkLst>
            <pc:docMk/>
            <pc:sldMk cId="1674220571" sldId="308"/>
            <ac:spMk id="6" creationId="{A8BC18FF-1FCA-324D-1512-AE64646B4DA8}"/>
          </ac:spMkLst>
        </pc:spChg>
        <pc:spChg chg="add del">
          <ac:chgData name="Lara Beatriz Pinto Ferreira" userId="7a063250-7944-4616-b8f3-1f29de638fb7" providerId="ADAL" clId="{C41A3DC0-7A39-4136-A71C-3D4B69719996}" dt="2022-11-28T19:52:57.382" v="775" actId="478"/>
          <ac:spMkLst>
            <pc:docMk/>
            <pc:sldMk cId="1674220571" sldId="308"/>
            <ac:spMk id="7" creationId="{F787B534-6631-B14C-C0BC-3EAF0EDD751F}"/>
          </ac:spMkLst>
        </pc:spChg>
        <pc:spChg chg="add del">
          <ac:chgData name="Lara Beatriz Pinto Ferreira" userId="7a063250-7944-4616-b8f3-1f29de638fb7" providerId="ADAL" clId="{C41A3DC0-7A39-4136-A71C-3D4B69719996}" dt="2022-11-28T19:52:57.382" v="775" actId="478"/>
          <ac:spMkLst>
            <pc:docMk/>
            <pc:sldMk cId="1674220571" sldId="308"/>
            <ac:spMk id="8" creationId="{3DBCA2C6-D784-7459-6860-6E375A879CF7}"/>
          </ac:spMkLst>
        </pc:spChg>
        <pc:spChg chg="add del">
          <ac:chgData name="Lara Beatriz Pinto Ferreira" userId="7a063250-7944-4616-b8f3-1f29de638fb7" providerId="ADAL" clId="{C41A3DC0-7A39-4136-A71C-3D4B69719996}" dt="2022-11-28T19:52:57.382" v="775" actId="478"/>
          <ac:spMkLst>
            <pc:docMk/>
            <pc:sldMk cId="1674220571" sldId="308"/>
            <ac:spMk id="9" creationId="{1ADC6909-D218-D14A-E7C3-29C60D4478DB}"/>
          </ac:spMkLst>
        </pc:spChg>
        <pc:spChg chg="add del">
          <ac:chgData name="Lara Beatriz Pinto Ferreira" userId="7a063250-7944-4616-b8f3-1f29de638fb7" providerId="ADAL" clId="{C41A3DC0-7A39-4136-A71C-3D4B69719996}" dt="2022-11-28T19:52:57.382" v="775" actId="478"/>
          <ac:spMkLst>
            <pc:docMk/>
            <pc:sldMk cId="1674220571" sldId="308"/>
            <ac:spMk id="10" creationId="{A0433DA7-10ED-14B0-1AD0-97FC956EE1E5}"/>
          </ac:spMkLst>
        </pc:spChg>
        <pc:spChg chg="add del">
          <ac:chgData name="Lara Beatriz Pinto Ferreira" userId="7a063250-7944-4616-b8f3-1f29de638fb7" providerId="ADAL" clId="{C41A3DC0-7A39-4136-A71C-3D4B69719996}" dt="2022-11-28T19:52:57.382" v="775" actId="478"/>
          <ac:spMkLst>
            <pc:docMk/>
            <pc:sldMk cId="1674220571" sldId="308"/>
            <ac:spMk id="11" creationId="{F14AB65A-BA02-3F09-7A1B-8E1EF269119F}"/>
          </ac:spMkLst>
        </pc:spChg>
        <pc:spChg chg="add del">
          <ac:chgData name="Lara Beatriz Pinto Ferreira" userId="7a063250-7944-4616-b8f3-1f29de638fb7" providerId="ADAL" clId="{C41A3DC0-7A39-4136-A71C-3D4B69719996}" dt="2022-11-28T19:52:57.382" v="775" actId="478"/>
          <ac:spMkLst>
            <pc:docMk/>
            <pc:sldMk cId="1674220571" sldId="308"/>
            <ac:spMk id="12" creationId="{23B29B22-CF24-0D34-FEED-21BE2417D0F6}"/>
          </ac:spMkLst>
        </pc:spChg>
        <pc:spChg chg="add del">
          <ac:chgData name="Lara Beatriz Pinto Ferreira" userId="7a063250-7944-4616-b8f3-1f29de638fb7" providerId="ADAL" clId="{C41A3DC0-7A39-4136-A71C-3D4B69719996}" dt="2022-11-28T19:52:57.382" v="775" actId="478"/>
          <ac:spMkLst>
            <pc:docMk/>
            <pc:sldMk cId="1674220571" sldId="308"/>
            <ac:spMk id="13" creationId="{25524138-DEF3-EE2C-AE0A-8A3D7C1DAC24}"/>
          </ac:spMkLst>
        </pc:spChg>
        <pc:spChg chg="add del">
          <ac:chgData name="Lara Beatriz Pinto Ferreira" userId="7a063250-7944-4616-b8f3-1f29de638fb7" providerId="ADAL" clId="{C41A3DC0-7A39-4136-A71C-3D4B69719996}" dt="2022-11-28T19:52:57.382" v="775" actId="478"/>
          <ac:spMkLst>
            <pc:docMk/>
            <pc:sldMk cId="1674220571" sldId="308"/>
            <ac:spMk id="14" creationId="{E93D0249-5D1C-EFAB-044F-B33B45E951D3}"/>
          </ac:spMkLst>
        </pc:spChg>
        <pc:spChg chg="add del">
          <ac:chgData name="Lara Beatriz Pinto Ferreira" userId="7a063250-7944-4616-b8f3-1f29de638fb7" providerId="ADAL" clId="{C41A3DC0-7A39-4136-A71C-3D4B69719996}" dt="2022-11-28T19:52:57.382" v="775" actId="478"/>
          <ac:spMkLst>
            <pc:docMk/>
            <pc:sldMk cId="1674220571" sldId="308"/>
            <ac:spMk id="15" creationId="{9981F2D2-31C5-91A1-E93D-5D7477561EC2}"/>
          </ac:spMkLst>
        </pc:spChg>
        <pc:spChg chg="add del">
          <ac:chgData name="Lara Beatriz Pinto Ferreira" userId="7a063250-7944-4616-b8f3-1f29de638fb7" providerId="ADAL" clId="{C41A3DC0-7A39-4136-A71C-3D4B69719996}" dt="2022-11-28T19:52:57.382" v="775" actId="478"/>
          <ac:spMkLst>
            <pc:docMk/>
            <pc:sldMk cId="1674220571" sldId="308"/>
            <ac:spMk id="16" creationId="{01B3DB5A-123D-67FB-76AD-80D92C25EA0B}"/>
          </ac:spMkLst>
        </pc:spChg>
        <pc:spChg chg="add del">
          <ac:chgData name="Lara Beatriz Pinto Ferreira" userId="7a063250-7944-4616-b8f3-1f29de638fb7" providerId="ADAL" clId="{C41A3DC0-7A39-4136-A71C-3D4B69719996}" dt="2022-11-28T19:52:57.382" v="775" actId="478"/>
          <ac:spMkLst>
            <pc:docMk/>
            <pc:sldMk cId="1674220571" sldId="308"/>
            <ac:spMk id="17" creationId="{E931B58C-195F-E27A-E787-C9C2CDF9CE2B}"/>
          </ac:spMkLst>
        </pc:spChg>
        <pc:spChg chg="add del mod">
          <ac:chgData name="Lara Beatriz Pinto Ferreira" userId="7a063250-7944-4616-b8f3-1f29de638fb7" providerId="ADAL" clId="{C41A3DC0-7A39-4136-A71C-3D4B69719996}" dt="2022-11-28T23:09:09.422" v="1573" actId="478"/>
          <ac:spMkLst>
            <pc:docMk/>
            <pc:sldMk cId="1674220571" sldId="308"/>
            <ac:spMk id="18" creationId="{2AEA1132-EA2D-00E4-43E7-E5EBF4A2040A}"/>
          </ac:spMkLst>
        </pc:spChg>
        <pc:spChg chg="add del mod">
          <ac:chgData name="Lara Beatriz Pinto Ferreira" userId="7a063250-7944-4616-b8f3-1f29de638fb7" providerId="ADAL" clId="{C41A3DC0-7A39-4136-A71C-3D4B69719996}" dt="2022-11-28T23:09:09.422" v="1573" actId="478"/>
          <ac:spMkLst>
            <pc:docMk/>
            <pc:sldMk cId="1674220571" sldId="308"/>
            <ac:spMk id="20" creationId="{6FC7785E-C231-DF3E-50CB-A7E471A28E5B}"/>
          </ac:spMkLst>
        </pc:spChg>
        <pc:spChg chg="add del mod">
          <ac:chgData name="Lara Beatriz Pinto Ferreira" userId="7a063250-7944-4616-b8f3-1f29de638fb7" providerId="ADAL" clId="{C41A3DC0-7A39-4136-A71C-3D4B69719996}" dt="2022-11-28T23:09:08.319" v="1572"/>
          <ac:spMkLst>
            <pc:docMk/>
            <pc:sldMk cId="1674220571" sldId="308"/>
            <ac:spMk id="21" creationId="{11256D65-B113-4724-2161-527291642D62}"/>
          </ac:spMkLst>
        </pc:spChg>
        <pc:spChg chg="add del mod">
          <ac:chgData name="Lara Beatriz Pinto Ferreira" userId="7a063250-7944-4616-b8f3-1f29de638fb7" providerId="ADAL" clId="{C41A3DC0-7A39-4136-A71C-3D4B69719996}" dt="2022-11-28T23:09:08.319" v="1572"/>
          <ac:spMkLst>
            <pc:docMk/>
            <pc:sldMk cId="1674220571" sldId="308"/>
            <ac:spMk id="23" creationId="{C999D1FF-F5E2-99D9-8519-EDBF58C160F8}"/>
          </ac:spMkLst>
        </pc:spChg>
        <pc:spChg chg="add del mod">
          <ac:chgData name="Lara Beatriz Pinto Ferreira" userId="7a063250-7944-4616-b8f3-1f29de638fb7" providerId="ADAL" clId="{C41A3DC0-7A39-4136-A71C-3D4B69719996}" dt="2022-11-28T23:09:12.530" v="1575" actId="478"/>
          <ac:spMkLst>
            <pc:docMk/>
            <pc:sldMk cId="1674220571" sldId="308"/>
            <ac:spMk id="25" creationId="{DD2289C8-8952-D52D-4254-7EBC077C2C42}"/>
          </ac:spMkLst>
        </pc:spChg>
        <pc:spChg chg="add mod">
          <ac:chgData name="Lara Beatriz Pinto Ferreira" userId="7a063250-7944-4616-b8f3-1f29de638fb7" providerId="ADAL" clId="{C41A3DC0-7A39-4136-A71C-3D4B69719996}" dt="2022-11-28T23:09:15.656" v="1576" actId="1076"/>
          <ac:spMkLst>
            <pc:docMk/>
            <pc:sldMk cId="1674220571" sldId="308"/>
            <ac:spMk id="26" creationId="{FA9858AE-43D9-2D80-B86E-5B0D6EC48C26}"/>
          </ac:spMkLst>
        </pc:spChg>
        <pc:spChg chg="add mod">
          <ac:chgData name="Lara Beatriz Pinto Ferreira" userId="7a063250-7944-4616-b8f3-1f29de638fb7" providerId="ADAL" clId="{C41A3DC0-7A39-4136-A71C-3D4B69719996}" dt="2022-11-28T23:09:10.606" v="1574"/>
          <ac:spMkLst>
            <pc:docMk/>
            <pc:sldMk cId="1674220571" sldId="308"/>
            <ac:spMk id="28" creationId="{98DF632A-C734-0D3A-B8DB-981EC2A30BDB}"/>
          </ac:spMkLst>
        </pc:spChg>
        <pc:graphicFrameChg chg="add del mod">
          <ac:chgData name="Lara Beatriz Pinto Ferreira" userId="7a063250-7944-4616-b8f3-1f29de638fb7" providerId="ADAL" clId="{C41A3DC0-7A39-4136-A71C-3D4B69719996}" dt="2022-11-28T23:09:08.319" v="1572"/>
          <ac:graphicFrameMkLst>
            <pc:docMk/>
            <pc:sldMk cId="1674220571" sldId="308"/>
            <ac:graphicFrameMk id="22" creationId="{CC0CF4A1-6914-E675-0810-A1F4772BC382}"/>
          </ac:graphicFrameMkLst>
        </pc:graphicFrameChg>
        <pc:graphicFrameChg chg="add mod">
          <ac:chgData name="Lara Beatriz Pinto Ferreira" userId="7a063250-7944-4616-b8f3-1f29de638fb7" providerId="ADAL" clId="{C41A3DC0-7A39-4136-A71C-3D4B69719996}" dt="2022-11-28T23:09:22.980" v="1578" actId="1076"/>
          <ac:graphicFrameMkLst>
            <pc:docMk/>
            <pc:sldMk cId="1674220571" sldId="308"/>
            <ac:graphicFrameMk id="27" creationId="{D52087FA-AB00-F449-D206-DA35721C0BB0}"/>
          </ac:graphicFrameMkLst>
        </pc:graphicFrameChg>
        <pc:picChg chg="add del mod">
          <ac:chgData name="Lara Beatriz Pinto Ferreira" userId="7a063250-7944-4616-b8f3-1f29de638fb7" providerId="ADAL" clId="{C41A3DC0-7A39-4136-A71C-3D4B69719996}" dt="2022-11-28T23:09:09.422" v="1573" actId="478"/>
          <ac:picMkLst>
            <pc:docMk/>
            <pc:sldMk cId="1674220571" sldId="308"/>
            <ac:picMk id="19" creationId="{E0590F43-90DE-6795-F43A-5DF61C9616AE}"/>
          </ac:picMkLst>
        </pc:picChg>
      </pc:sldChg>
      <pc:sldChg chg="addSp delSp modSp new mod">
        <pc:chgData name="Lara Beatriz Pinto Ferreira" userId="7a063250-7944-4616-b8f3-1f29de638fb7" providerId="ADAL" clId="{C41A3DC0-7A39-4136-A71C-3D4B69719996}" dt="2022-11-28T22:46:16.087" v="1493" actId="207"/>
        <pc:sldMkLst>
          <pc:docMk/>
          <pc:sldMk cId="1986491574" sldId="309"/>
        </pc:sldMkLst>
        <pc:spChg chg="del">
          <ac:chgData name="Lara Beatriz Pinto Ferreira" userId="7a063250-7944-4616-b8f3-1f29de638fb7" providerId="ADAL" clId="{C41A3DC0-7A39-4136-A71C-3D4B69719996}" dt="2022-11-28T19:56:34.414" v="793" actId="478"/>
          <ac:spMkLst>
            <pc:docMk/>
            <pc:sldMk cId="1986491574" sldId="309"/>
            <ac:spMk id="2" creationId="{199C4193-0688-115F-0BD3-A15674D139FA}"/>
          </ac:spMkLst>
        </pc:spChg>
        <pc:spChg chg="del">
          <ac:chgData name="Lara Beatriz Pinto Ferreira" userId="7a063250-7944-4616-b8f3-1f29de638fb7" providerId="ADAL" clId="{C41A3DC0-7A39-4136-A71C-3D4B69719996}" dt="2022-11-28T19:56:34.414" v="793" actId="478"/>
          <ac:spMkLst>
            <pc:docMk/>
            <pc:sldMk cId="1986491574" sldId="309"/>
            <ac:spMk id="3" creationId="{C3ED913E-F637-F866-0D38-008BB2202B7A}"/>
          </ac:spMkLst>
        </pc:spChg>
        <pc:spChg chg="del">
          <ac:chgData name="Lara Beatriz Pinto Ferreira" userId="7a063250-7944-4616-b8f3-1f29de638fb7" providerId="ADAL" clId="{C41A3DC0-7A39-4136-A71C-3D4B69719996}" dt="2022-11-28T19:56:33.206" v="792" actId="478"/>
          <ac:spMkLst>
            <pc:docMk/>
            <pc:sldMk cId="1986491574" sldId="309"/>
            <ac:spMk id="4" creationId="{6FC9CDCC-A053-EDB7-5E3B-2C5DF6B63D91}"/>
          </ac:spMkLst>
        </pc:spChg>
        <pc:spChg chg="del">
          <ac:chgData name="Lara Beatriz Pinto Ferreira" userId="7a063250-7944-4616-b8f3-1f29de638fb7" providerId="ADAL" clId="{C41A3DC0-7A39-4136-A71C-3D4B69719996}" dt="2022-11-28T19:56:33.206" v="792" actId="478"/>
          <ac:spMkLst>
            <pc:docMk/>
            <pc:sldMk cId="1986491574" sldId="309"/>
            <ac:spMk id="5" creationId="{0650B5D1-DA38-3294-300E-8A207C9B5315}"/>
          </ac:spMkLst>
        </pc:spChg>
        <pc:spChg chg="del">
          <ac:chgData name="Lara Beatriz Pinto Ferreira" userId="7a063250-7944-4616-b8f3-1f29de638fb7" providerId="ADAL" clId="{C41A3DC0-7A39-4136-A71C-3D4B69719996}" dt="2022-11-28T19:56:33.206" v="792" actId="478"/>
          <ac:spMkLst>
            <pc:docMk/>
            <pc:sldMk cId="1986491574" sldId="309"/>
            <ac:spMk id="6" creationId="{2DB0ECD4-9B30-10CC-5F35-75F150959F32}"/>
          </ac:spMkLst>
        </pc:spChg>
        <pc:spChg chg="add del mod">
          <ac:chgData name="Lara Beatriz Pinto Ferreira" userId="7a063250-7944-4616-b8f3-1f29de638fb7" providerId="ADAL" clId="{C41A3DC0-7A39-4136-A71C-3D4B69719996}" dt="2022-11-28T20:01:53.508" v="922" actId="404"/>
          <ac:spMkLst>
            <pc:docMk/>
            <pc:sldMk cId="1986491574" sldId="309"/>
            <ac:spMk id="7" creationId="{2B2DA414-0D4B-2D03-52DC-E0C12B6DB496}"/>
          </ac:spMkLst>
        </pc:spChg>
        <pc:spChg chg="add del mod">
          <ac:chgData name="Lara Beatriz Pinto Ferreira" userId="7a063250-7944-4616-b8f3-1f29de638fb7" providerId="ADAL" clId="{C41A3DC0-7A39-4136-A71C-3D4B69719996}" dt="2022-11-28T22:00:41.147" v="1363" actId="14100"/>
          <ac:spMkLst>
            <pc:docMk/>
            <pc:sldMk cId="1986491574" sldId="309"/>
            <ac:spMk id="8" creationId="{F2CBB5E0-07C9-0FE0-AE66-69604CE173A2}"/>
          </ac:spMkLst>
        </pc:spChg>
        <pc:spChg chg="add del mod">
          <ac:chgData name="Lara Beatriz Pinto Ferreira" userId="7a063250-7944-4616-b8f3-1f29de638fb7" providerId="ADAL" clId="{C41A3DC0-7A39-4136-A71C-3D4B69719996}" dt="2022-11-28T19:58:47.039" v="847" actId="21"/>
          <ac:spMkLst>
            <pc:docMk/>
            <pc:sldMk cId="1986491574" sldId="309"/>
            <ac:spMk id="10" creationId="{DF31F6DA-F5FC-793C-39D0-B9C67A8AB34D}"/>
          </ac:spMkLst>
        </pc:spChg>
        <pc:spChg chg="add mod">
          <ac:chgData name="Lara Beatriz Pinto Ferreira" userId="7a063250-7944-4616-b8f3-1f29de638fb7" providerId="ADAL" clId="{C41A3DC0-7A39-4136-A71C-3D4B69719996}" dt="2022-11-28T22:46:16.087" v="1493" actId="207"/>
          <ac:spMkLst>
            <pc:docMk/>
            <pc:sldMk cId="1986491574" sldId="309"/>
            <ac:spMk id="12" creationId="{7FB967E1-D761-6853-E11B-AFA8D8F98EB4}"/>
          </ac:spMkLst>
        </pc:spChg>
        <pc:graphicFrameChg chg="add del mod">
          <ac:chgData name="Lara Beatriz Pinto Ferreira" userId="7a063250-7944-4616-b8f3-1f29de638fb7" providerId="ADAL" clId="{C41A3DC0-7A39-4136-A71C-3D4B69719996}" dt="2022-11-28T20:07:52.653" v="1047"/>
          <ac:graphicFrameMkLst>
            <pc:docMk/>
            <pc:sldMk cId="1986491574" sldId="309"/>
            <ac:graphicFrameMk id="11" creationId="{8F36AAAE-E2D4-E254-A8F4-F373924F55AD}"/>
          </ac:graphicFrameMkLst>
        </pc:graphicFrameChg>
      </pc:sldChg>
      <pc:sldChg chg="new del">
        <pc:chgData name="Lara Beatriz Pinto Ferreira" userId="7a063250-7944-4616-b8f3-1f29de638fb7" providerId="ADAL" clId="{C41A3DC0-7A39-4136-A71C-3D4B69719996}" dt="2022-11-28T19:55:55.624" v="789" actId="680"/>
        <pc:sldMkLst>
          <pc:docMk/>
          <pc:sldMk cId="2764036492" sldId="309"/>
        </pc:sldMkLst>
      </pc:sldChg>
      <pc:sldChg chg="addSp delSp modSp new del mod">
        <pc:chgData name="Lara Beatriz Pinto Ferreira" userId="7a063250-7944-4616-b8f3-1f29de638fb7" providerId="ADAL" clId="{C41A3DC0-7A39-4136-A71C-3D4B69719996}" dt="2022-11-28T19:59:28.127" v="857" actId="47"/>
        <pc:sldMkLst>
          <pc:docMk/>
          <pc:sldMk cId="1910660637" sldId="310"/>
        </pc:sldMkLst>
        <pc:spChg chg="del">
          <ac:chgData name="Lara Beatriz Pinto Ferreira" userId="7a063250-7944-4616-b8f3-1f29de638fb7" providerId="ADAL" clId="{C41A3DC0-7A39-4136-A71C-3D4B69719996}" dt="2022-11-28T19:59:12.169" v="851" actId="478"/>
          <ac:spMkLst>
            <pc:docMk/>
            <pc:sldMk cId="1910660637" sldId="310"/>
            <ac:spMk id="2" creationId="{A681410E-226B-8828-177F-B2824B4F4F52}"/>
          </ac:spMkLst>
        </pc:spChg>
        <pc:spChg chg="del">
          <ac:chgData name="Lara Beatriz Pinto Ferreira" userId="7a063250-7944-4616-b8f3-1f29de638fb7" providerId="ADAL" clId="{C41A3DC0-7A39-4136-A71C-3D4B69719996}" dt="2022-11-28T19:59:14.805" v="852" actId="478"/>
          <ac:spMkLst>
            <pc:docMk/>
            <pc:sldMk cId="1910660637" sldId="310"/>
            <ac:spMk id="3" creationId="{0FCFA2EA-A7F5-0BF3-C8A8-4FCA12B46FF6}"/>
          </ac:spMkLst>
        </pc:spChg>
        <pc:spChg chg="del">
          <ac:chgData name="Lara Beatriz Pinto Ferreira" userId="7a063250-7944-4616-b8f3-1f29de638fb7" providerId="ADAL" clId="{C41A3DC0-7A39-4136-A71C-3D4B69719996}" dt="2022-11-28T19:59:16.437" v="853" actId="478"/>
          <ac:spMkLst>
            <pc:docMk/>
            <pc:sldMk cId="1910660637" sldId="310"/>
            <ac:spMk id="4" creationId="{38D0102C-4715-8AF0-D79F-64561895A52F}"/>
          </ac:spMkLst>
        </pc:spChg>
        <pc:spChg chg="del">
          <ac:chgData name="Lara Beatriz Pinto Ferreira" userId="7a063250-7944-4616-b8f3-1f29de638fb7" providerId="ADAL" clId="{C41A3DC0-7A39-4136-A71C-3D4B69719996}" dt="2022-11-28T19:59:12.169" v="851" actId="478"/>
          <ac:spMkLst>
            <pc:docMk/>
            <pc:sldMk cId="1910660637" sldId="310"/>
            <ac:spMk id="5" creationId="{7A628F54-7514-887A-0FA8-DCBF3D1AA359}"/>
          </ac:spMkLst>
        </pc:spChg>
        <pc:spChg chg="del">
          <ac:chgData name="Lara Beatriz Pinto Ferreira" userId="7a063250-7944-4616-b8f3-1f29de638fb7" providerId="ADAL" clId="{C41A3DC0-7A39-4136-A71C-3D4B69719996}" dt="2022-11-28T19:59:12.169" v="851" actId="478"/>
          <ac:spMkLst>
            <pc:docMk/>
            <pc:sldMk cId="1910660637" sldId="310"/>
            <ac:spMk id="6" creationId="{33D545A3-2EE3-433D-8B41-1E2158572067}"/>
          </ac:spMkLst>
        </pc:spChg>
        <pc:spChg chg="del">
          <ac:chgData name="Lara Beatriz Pinto Ferreira" userId="7a063250-7944-4616-b8f3-1f29de638fb7" providerId="ADAL" clId="{C41A3DC0-7A39-4136-A71C-3D4B69719996}" dt="2022-11-28T19:59:12.169" v="851" actId="478"/>
          <ac:spMkLst>
            <pc:docMk/>
            <pc:sldMk cId="1910660637" sldId="310"/>
            <ac:spMk id="7" creationId="{FC726881-60E4-F768-7E70-1654D9230E7E}"/>
          </ac:spMkLst>
        </pc:spChg>
        <pc:spChg chg="del">
          <ac:chgData name="Lara Beatriz Pinto Ferreira" userId="7a063250-7944-4616-b8f3-1f29de638fb7" providerId="ADAL" clId="{C41A3DC0-7A39-4136-A71C-3D4B69719996}" dt="2022-11-28T19:59:12.169" v="851" actId="478"/>
          <ac:spMkLst>
            <pc:docMk/>
            <pc:sldMk cId="1910660637" sldId="310"/>
            <ac:spMk id="8" creationId="{5694A3D6-AB93-00E9-3333-9C2787AD951A}"/>
          </ac:spMkLst>
        </pc:spChg>
        <pc:spChg chg="del">
          <ac:chgData name="Lara Beatriz Pinto Ferreira" userId="7a063250-7944-4616-b8f3-1f29de638fb7" providerId="ADAL" clId="{C41A3DC0-7A39-4136-A71C-3D4B69719996}" dt="2022-11-28T19:59:12.169" v="851" actId="478"/>
          <ac:spMkLst>
            <pc:docMk/>
            <pc:sldMk cId="1910660637" sldId="310"/>
            <ac:spMk id="9" creationId="{86D9DADE-1E33-517A-F5BC-6E987069CA80}"/>
          </ac:spMkLst>
        </pc:spChg>
        <pc:spChg chg="del">
          <ac:chgData name="Lara Beatriz Pinto Ferreira" userId="7a063250-7944-4616-b8f3-1f29de638fb7" providerId="ADAL" clId="{C41A3DC0-7A39-4136-A71C-3D4B69719996}" dt="2022-11-28T19:59:12.169" v="851" actId="478"/>
          <ac:spMkLst>
            <pc:docMk/>
            <pc:sldMk cId="1910660637" sldId="310"/>
            <ac:spMk id="10" creationId="{87AD2657-F7CF-926B-1B64-69D7BCB6AC9F}"/>
          </ac:spMkLst>
        </pc:spChg>
        <pc:spChg chg="del">
          <ac:chgData name="Lara Beatriz Pinto Ferreira" userId="7a063250-7944-4616-b8f3-1f29de638fb7" providerId="ADAL" clId="{C41A3DC0-7A39-4136-A71C-3D4B69719996}" dt="2022-11-28T19:59:12.169" v="851" actId="478"/>
          <ac:spMkLst>
            <pc:docMk/>
            <pc:sldMk cId="1910660637" sldId="310"/>
            <ac:spMk id="11" creationId="{C11F3142-3613-FA16-51E8-ACF226C920D8}"/>
          </ac:spMkLst>
        </pc:spChg>
        <pc:spChg chg="del">
          <ac:chgData name="Lara Beatriz Pinto Ferreira" userId="7a063250-7944-4616-b8f3-1f29de638fb7" providerId="ADAL" clId="{C41A3DC0-7A39-4136-A71C-3D4B69719996}" dt="2022-11-28T19:59:12.169" v="851" actId="478"/>
          <ac:spMkLst>
            <pc:docMk/>
            <pc:sldMk cId="1910660637" sldId="310"/>
            <ac:spMk id="12" creationId="{8FC8A0B6-70D5-EADB-BC67-049A94286C0E}"/>
          </ac:spMkLst>
        </pc:spChg>
        <pc:spChg chg="del">
          <ac:chgData name="Lara Beatriz Pinto Ferreira" userId="7a063250-7944-4616-b8f3-1f29de638fb7" providerId="ADAL" clId="{C41A3DC0-7A39-4136-A71C-3D4B69719996}" dt="2022-11-28T19:59:12.169" v="851" actId="478"/>
          <ac:spMkLst>
            <pc:docMk/>
            <pc:sldMk cId="1910660637" sldId="310"/>
            <ac:spMk id="13" creationId="{AA45DEE0-E701-D07B-DF19-B6A250AE103D}"/>
          </ac:spMkLst>
        </pc:spChg>
        <pc:spChg chg="del">
          <ac:chgData name="Lara Beatriz Pinto Ferreira" userId="7a063250-7944-4616-b8f3-1f29de638fb7" providerId="ADAL" clId="{C41A3DC0-7A39-4136-A71C-3D4B69719996}" dt="2022-11-28T19:59:12.169" v="851" actId="478"/>
          <ac:spMkLst>
            <pc:docMk/>
            <pc:sldMk cId="1910660637" sldId="310"/>
            <ac:spMk id="14" creationId="{F5DC6516-826D-D710-B767-5796B54AFFEF}"/>
          </ac:spMkLst>
        </pc:spChg>
        <pc:spChg chg="del">
          <ac:chgData name="Lara Beatriz Pinto Ferreira" userId="7a063250-7944-4616-b8f3-1f29de638fb7" providerId="ADAL" clId="{C41A3DC0-7A39-4136-A71C-3D4B69719996}" dt="2022-11-28T19:59:12.169" v="851" actId="478"/>
          <ac:spMkLst>
            <pc:docMk/>
            <pc:sldMk cId="1910660637" sldId="310"/>
            <ac:spMk id="15" creationId="{E7CAEB2B-F38C-EEA2-7ED8-1B0BF9F9F0C6}"/>
          </ac:spMkLst>
        </pc:spChg>
        <pc:spChg chg="del">
          <ac:chgData name="Lara Beatriz Pinto Ferreira" userId="7a063250-7944-4616-b8f3-1f29de638fb7" providerId="ADAL" clId="{C41A3DC0-7A39-4136-A71C-3D4B69719996}" dt="2022-11-28T19:59:12.169" v="851" actId="478"/>
          <ac:spMkLst>
            <pc:docMk/>
            <pc:sldMk cId="1910660637" sldId="310"/>
            <ac:spMk id="16" creationId="{12C213D4-8010-5D52-64CC-CE3FD49D85E4}"/>
          </ac:spMkLst>
        </pc:spChg>
        <pc:spChg chg="del">
          <ac:chgData name="Lara Beatriz Pinto Ferreira" userId="7a063250-7944-4616-b8f3-1f29de638fb7" providerId="ADAL" clId="{C41A3DC0-7A39-4136-A71C-3D4B69719996}" dt="2022-11-28T19:59:12.169" v="851" actId="478"/>
          <ac:spMkLst>
            <pc:docMk/>
            <pc:sldMk cId="1910660637" sldId="310"/>
            <ac:spMk id="17" creationId="{186444AB-CD45-71D0-8226-EC61893B1F25}"/>
          </ac:spMkLst>
        </pc:spChg>
        <pc:spChg chg="add del mod">
          <ac:chgData name="Lara Beatriz Pinto Ferreira" userId="7a063250-7944-4616-b8f3-1f29de638fb7" providerId="ADAL" clId="{C41A3DC0-7A39-4136-A71C-3D4B69719996}" dt="2022-11-28T19:59:26.290" v="856" actId="478"/>
          <ac:spMkLst>
            <pc:docMk/>
            <pc:sldMk cId="1910660637" sldId="310"/>
            <ac:spMk id="18" creationId="{0D0E0F9B-2B52-24BE-CA98-C24023E4A49F}"/>
          </ac:spMkLst>
        </pc:spChg>
        <pc:spChg chg="add mod">
          <ac:chgData name="Lara Beatriz Pinto Ferreira" userId="7a063250-7944-4616-b8f3-1f29de638fb7" providerId="ADAL" clId="{C41A3DC0-7A39-4136-A71C-3D4B69719996}" dt="2022-11-28T19:59:26.290" v="856" actId="478"/>
          <ac:spMkLst>
            <pc:docMk/>
            <pc:sldMk cId="1910660637" sldId="310"/>
            <ac:spMk id="20" creationId="{3346936A-9D74-4AD2-A9C4-7CDF5E9AD30B}"/>
          </ac:spMkLst>
        </pc:spChg>
      </pc:sldChg>
      <pc:sldChg chg="addSp delSp modSp new del mod">
        <pc:chgData name="Lara Beatriz Pinto Ferreira" userId="7a063250-7944-4616-b8f3-1f29de638fb7" providerId="ADAL" clId="{C41A3DC0-7A39-4136-A71C-3D4B69719996}" dt="2022-11-28T23:05:21.981" v="1533" actId="47"/>
        <pc:sldMkLst>
          <pc:docMk/>
          <pc:sldMk cId="1979786930" sldId="310"/>
        </pc:sldMkLst>
        <pc:spChg chg="del">
          <ac:chgData name="Lara Beatriz Pinto Ferreira" userId="7a063250-7944-4616-b8f3-1f29de638fb7" providerId="ADAL" clId="{C41A3DC0-7A39-4136-A71C-3D4B69719996}" dt="2022-11-28T19:59:51.772" v="861" actId="478"/>
          <ac:spMkLst>
            <pc:docMk/>
            <pc:sldMk cId="1979786930" sldId="310"/>
            <ac:spMk id="2" creationId="{D32E42FA-93C0-55A8-E1BF-03529EEB2E46}"/>
          </ac:spMkLst>
        </pc:spChg>
        <pc:spChg chg="add del mod">
          <ac:chgData name="Lara Beatriz Pinto Ferreira" userId="7a063250-7944-4616-b8f3-1f29de638fb7" providerId="ADAL" clId="{C41A3DC0-7A39-4136-A71C-3D4B69719996}" dt="2022-11-28T20:00:06.421" v="864" actId="478"/>
          <ac:spMkLst>
            <pc:docMk/>
            <pc:sldMk cId="1979786930" sldId="310"/>
            <ac:spMk id="3" creationId="{AF7B6F08-1248-48F4-6B64-2CE6B1F79EBB}"/>
          </ac:spMkLst>
        </pc:spChg>
        <pc:spChg chg="add del mod">
          <ac:chgData name="Lara Beatriz Pinto Ferreira" userId="7a063250-7944-4616-b8f3-1f29de638fb7" providerId="ADAL" clId="{C41A3DC0-7A39-4136-A71C-3D4B69719996}" dt="2022-11-28T20:00:08.156" v="865" actId="478"/>
          <ac:spMkLst>
            <pc:docMk/>
            <pc:sldMk cId="1979786930" sldId="310"/>
            <ac:spMk id="5" creationId="{1F179B9E-1D60-F0C8-13C4-281AA884C8FC}"/>
          </ac:spMkLst>
        </pc:spChg>
        <pc:spChg chg="add mod">
          <ac:chgData name="Lara Beatriz Pinto Ferreira" userId="7a063250-7944-4616-b8f3-1f29de638fb7" providerId="ADAL" clId="{C41A3DC0-7A39-4136-A71C-3D4B69719996}" dt="2022-11-28T20:02:09.136" v="924" actId="1076"/>
          <ac:spMkLst>
            <pc:docMk/>
            <pc:sldMk cId="1979786930" sldId="310"/>
            <ac:spMk id="6" creationId="{BF934E5B-81E2-0FAA-AD4D-FF0A7E841BDA}"/>
          </ac:spMkLst>
        </pc:spChg>
        <pc:spChg chg="add mod">
          <ac:chgData name="Lara Beatriz Pinto Ferreira" userId="7a063250-7944-4616-b8f3-1f29de638fb7" providerId="ADAL" clId="{C41A3DC0-7A39-4136-A71C-3D4B69719996}" dt="2022-11-28T22:46:26.699" v="1496" actId="121"/>
          <ac:spMkLst>
            <pc:docMk/>
            <pc:sldMk cId="1979786930" sldId="310"/>
            <ac:spMk id="7" creationId="{32422C72-C30C-6663-B3BB-AB59C8E3254C}"/>
          </ac:spMkLst>
        </pc:spChg>
      </pc:sldChg>
      <pc:sldChg chg="addSp delSp modSp new mod">
        <pc:chgData name="Lara Beatriz Pinto Ferreira" userId="7a063250-7944-4616-b8f3-1f29de638fb7" providerId="ADAL" clId="{C41A3DC0-7A39-4136-A71C-3D4B69719996}" dt="2022-11-28T22:46:43.580" v="1503" actId="1076"/>
        <pc:sldMkLst>
          <pc:docMk/>
          <pc:sldMk cId="770683222" sldId="311"/>
        </pc:sldMkLst>
        <pc:spChg chg="del">
          <ac:chgData name="Lara Beatriz Pinto Ferreira" userId="7a063250-7944-4616-b8f3-1f29de638fb7" providerId="ADAL" clId="{C41A3DC0-7A39-4136-A71C-3D4B69719996}" dt="2022-11-28T20:02:45.506" v="928" actId="478"/>
          <ac:spMkLst>
            <pc:docMk/>
            <pc:sldMk cId="770683222" sldId="311"/>
            <ac:spMk id="2" creationId="{7137DBED-AC10-A452-81BC-D1105F91EF58}"/>
          </ac:spMkLst>
        </pc:spChg>
        <pc:spChg chg="del">
          <ac:chgData name="Lara Beatriz Pinto Ferreira" userId="7a063250-7944-4616-b8f3-1f29de638fb7" providerId="ADAL" clId="{C41A3DC0-7A39-4136-A71C-3D4B69719996}" dt="2022-11-28T20:02:45.506" v="928" actId="478"/>
          <ac:spMkLst>
            <pc:docMk/>
            <pc:sldMk cId="770683222" sldId="311"/>
            <ac:spMk id="3" creationId="{36BF436D-1682-6FC6-4DBA-0BD5E4E1815E}"/>
          </ac:spMkLst>
        </pc:spChg>
        <pc:spChg chg="del">
          <ac:chgData name="Lara Beatriz Pinto Ferreira" userId="7a063250-7944-4616-b8f3-1f29de638fb7" providerId="ADAL" clId="{C41A3DC0-7A39-4136-A71C-3D4B69719996}" dt="2022-11-28T20:02:45.506" v="928" actId="478"/>
          <ac:spMkLst>
            <pc:docMk/>
            <pc:sldMk cId="770683222" sldId="311"/>
            <ac:spMk id="4" creationId="{2336C794-0685-FB1F-71E9-59827237F568}"/>
          </ac:spMkLst>
        </pc:spChg>
        <pc:spChg chg="del">
          <ac:chgData name="Lara Beatriz Pinto Ferreira" userId="7a063250-7944-4616-b8f3-1f29de638fb7" providerId="ADAL" clId="{C41A3DC0-7A39-4136-A71C-3D4B69719996}" dt="2022-11-28T20:02:45.506" v="928" actId="478"/>
          <ac:spMkLst>
            <pc:docMk/>
            <pc:sldMk cId="770683222" sldId="311"/>
            <ac:spMk id="5" creationId="{1065A451-5462-26DC-BD8C-A16961B69B65}"/>
          </ac:spMkLst>
        </pc:spChg>
        <pc:spChg chg="del">
          <ac:chgData name="Lara Beatriz Pinto Ferreira" userId="7a063250-7944-4616-b8f3-1f29de638fb7" providerId="ADAL" clId="{C41A3DC0-7A39-4136-A71C-3D4B69719996}" dt="2022-11-28T20:02:45.506" v="928" actId="478"/>
          <ac:spMkLst>
            <pc:docMk/>
            <pc:sldMk cId="770683222" sldId="311"/>
            <ac:spMk id="6" creationId="{9C96AD15-F6A2-124D-7F37-0255552088A4}"/>
          </ac:spMkLst>
        </pc:spChg>
        <pc:spChg chg="del">
          <ac:chgData name="Lara Beatriz Pinto Ferreira" userId="7a063250-7944-4616-b8f3-1f29de638fb7" providerId="ADAL" clId="{C41A3DC0-7A39-4136-A71C-3D4B69719996}" dt="2022-11-28T20:02:45.506" v="928" actId="478"/>
          <ac:spMkLst>
            <pc:docMk/>
            <pc:sldMk cId="770683222" sldId="311"/>
            <ac:spMk id="7" creationId="{F1A2C505-9157-2F55-7FD5-D321EB71B61A}"/>
          </ac:spMkLst>
        </pc:spChg>
        <pc:spChg chg="del">
          <ac:chgData name="Lara Beatriz Pinto Ferreira" userId="7a063250-7944-4616-b8f3-1f29de638fb7" providerId="ADAL" clId="{C41A3DC0-7A39-4136-A71C-3D4B69719996}" dt="2022-11-28T20:02:45.506" v="928" actId="478"/>
          <ac:spMkLst>
            <pc:docMk/>
            <pc:sldMk cId="770683222" sldId="311"/>
            <ac:spMk id="8" creationId="{8DB6E86B-E899-2361-D000-411A125E20C1}"/>
          </ac:spMkLst>
        </pc:spChg>
        <pc:spChg chg="del">
          <ac:chgData name="Lara Beatriz Pinto Ferreira" userId="7a063250-7944-4616-b8f3-1f29de638fb7" providerId="ADAL" clId="{C41A3DC0-7A39-4136-A71C-3D4B69719996}" dt="2022-11-28T20:02:45.506" v="928" actId="478"/>
          <ac:spMkLst>
            <pc:docMk/>
            <pc:sldMk cId="770683222" sldId="311"/>
            <ac:spMk id="9" creationId="{312487E3-9E97-FFAA-C5BE-917E8D5F9D6A}"/>
          </ac:spMkLst>
        </pc:spChg>
        <pc:spChg chg="del">
          <ac:chgData name="Lara Beatriz Pinto Ferreira" userId="7a063250-7944-4616-b8f3-1f29de638fb7" providerId="ADAL" clId="{C41A3DC0-7A39-4136-A71C-3D4B69719996}" dt="2022-11-28T20:02:45.506" v="928" actId="478"/>
          <ac:spMkLst>
            <pc:docMk/>
            <pc:sldMk cId="770683222" sldId="311"/>
            <ac:spMk id="10" creationId="{AB955046-CA63-108E-8D80-DB6A7F532817}"/>
          </ac:spMkLst>
        </pc:spChg>
        <pc:spChg chg="del">
          <ac:chgData name="Lara Beatriz Pinto Ferreira" userId="7a063250-7944-4616-b8f3-1f29de638fb7" providerId="ADAL" clId="{C41A3DC0-7A39-4136-A71C-3D4B69719996}" dt="2022-11-28T20:02:45.506" v="928" actId="478"/>
          <ac:spMkLst>
            <pc:docMk/>
            <pc:sldMk cId="770683222" sldId="311"/>
            <ac:spMk id="11" creationId="{F27572CC-4B1D-2E5A-3CE5-0EF72E1F7C24}"/>
          </ac:spMkLst>
        </pc:spChg>
        <pc:spChg chg="del">
          <ac:chgData name="Lara Beatriz Pinto Ferreira" userId="7a063250-7944-4616-b8f3-1f29de638fb7" providerId="ADAL" clId="{C41A3DC0-7A39-4136-A71C-3D4B69719996}" dt="2022-11-28T20:02:45.506" v="928" actId="478"/>
          <ac:spMkLst>
            <pc:docMk/>
            <pc:sldMk cId="770683222" sldId="311"/>
            <ac:spMk id="12" creationId="{1F59FF96-8948-37D0-4EF5-0BFE3EDCB215}"/>
          </ac:spMkLst>
        </pc:spChg>
        <pc:spChg chg="del">
          <ac:chgData name="Lara Beatriz Pinto Ferreira" userId="7a063250-7944-4616-b8f3-1f29de638fb7" providerId="ADAL" clId="{C41A3DC0-7A39-4136-A71C-3D4B69719996}" dt="2022-11-28T20:02:45.506" v="928" actId="478"/>
          <ac:spMkLst>
            <pc:docMk/>
            <pc:sldMk cId="770683222" sldId="311"/>
            <ac:spMk id="13" creationId="{8ED64904-0082-CBC3-4689-2BD78B570D75}"/>
          </ac:spMkLst>
        </pc:spChg>
        <pc:spChg chg="del">
          <ac:chgData name="Lara Beatriz Pinto Ferreira" userId="7a063250-7944-4616-b8f3-1f29de638fb7" providerId="ADAL" clId="{C41A3DC0-7A39-4136-A71C-3D4B69719996}" dt="2022-11-28T20:02:45.506" v="928" actId="478"/>
          <ac:spMkLst>
            <pc:docMk/>
            <pc:sldMk cId="770683222" sldId="311"/>
            <ac:spMk id="14" creationId="{6B29DD32-FD68-73EC-820E-A5A1E73588FA}"/>
          </ac:spMkLst>
        </pc:spChg>
        <pc:spChg chg="del">
          <ac:chgData name="Lara Beatriz Pinto Ferreira" userId="7a063250-7944-4616-b8f3-1f29de638fb7" providerId="ADAL" clId="{C41A3DC0-7A39-4136-A71C-3D4B69719996}" dt="2022-11-28T20:02:45.506" v="928" actId="478"/>
          <ac:spMkLst>
            <pc:docMk/>
            <pc:sldMk cId="770683222" sldId="311"/>
            <ac:spMk id="15" creationId="{44594980-9858-2AD4-9811-FE9EBE71C050}"/>
          </ac:spMkLst>
        </pc:spChg>
        <pc:spChg chg="del">
          <ac:chgData name="Lara Beatriz Pinto Ferreira" userId="7a063250-7944-4616-b8f3-1f29de638fb7" providerId="ADAL" clId="{C41A3DC0-7A39-4136-A71C-3D4B69719996}" dt="2022-11-28T20:02:45.506" v="928" actId="478"/>
          <ac:spMkLst>
            <pc:docMk/>
            <pc:sldMk cId="770683222" sldId="311"/>
            <ac:spMk id="16" creationId="{E6498193-56D8-F1C7-668D-089FAE1BD109}"/>
          </ac:spMkLst>
        </pc:spChg>
        <pc:spChg chg="del">
          <ac:chgData name="Lara Beatriz Pinto Ferreira" userId="7a063250-7944-4616-b8f3-1f29de638fb7" providerId="ADAL" clId="{C41A3DC0-7A39-4136-A71C-3D4B69719996}" dt="2022-11-28T20:02:45.506" v="928" actId="478"/>
          <ac:spMkLst>
            <pc:docMk/>
            <pc:sldMk cId="770683222" sldId="311"/>
            <ac:spMk id="17" creationId="{7B40D8E9-9277-242B-2277-FA325F717823}"/>
          </ac:spMkLst>
        </pc:spChg>
        <pc:spChg chg="add mod">
          <ac:chgData name="Lara Beatriz Pinto Ferreira" userId="7a063250-7944-4616-b8f3-1f29de638fb7" providerId="ADAL" clId="{C41A3DC0-7A39-4136-A71C-3D4B69719996}" dt="2022-11-28T20:04:49.792" v="1003" actId="120"/>
          <ac:spMkLst>
            <pc:docMk/>
            <pc:sldMk cId="770683222" sldId="311"/>
            <ac:spMk id="19" creationId="{ED296591-A5FD-939B-74E7-1987663708C0}"/>
          </ac:spMkLst>
        </pc:spChg>
        <pc:spChg chg="add mod">
          <ac:chgData name="Lara Beatriz Pinto Ferreira" userId="7a063250-7944-4616-b8f3-1f29de638fb7" providerId="ADAL" clId="{C41A3DC0-7A39-4136-A71C-3D4B69719996}" dt="2022-11-28T22:46:43.580" v="1503" actId="1076"/>
          <ac:spMkLst>
            <pc:docMk/>
            <pc:sldMk cId="770683222" sldId="311"/>
            <ac:spMk id="20" creationId="{B4818BD3-CD37-9E55-DB72-EA099ACB0269}"/>
          </ac:spMkLst>
        </pc:spChg>
        <pc:picChg chg="add mod">
          <ac:chgData name="Lara Beatriz Pinto Ferreira" userId="7a063250-7944-4616-b8f3-1f29de638fb7" providerId="ADAL" clId="{C41A3DC0-7A39-4136-A71C-3D4B69719996}" dt="2022-11-28T20:04:09.967" v="956" actId="1076"/>
          <ac:picMkLst>
            <pc:docMk/>
            <pc:sldMk cId="770683222" sldId="311"/>
            <ac:picMk id="18" creationId="{BC9AA58A-AD96-6309-9215-105C1F728AD6}"/>
          </ac:picMkLst>
        </pc:picChg>
      </pc:sldChg>
      <pc:sldChg chg="addSp delSp modSp new del mod">
        <pc:chgData name="Lara Beatriz Pinto Ferreira" userId="7a063250-7944-4616-b8f3-1f29de638fb7" providerId="ADAL" clId="{C41A3DC0-7A39-4136-A71C-3D4B69719996}" dt="2022-11-28T19:59:05.263" v="850" actId="47"/>
        <pc:sldMkLst>
          <pc:docMk/>
          <pc:sldMk cId="4104525939" sldId="311"/>
        </pc:sldMkLst>
        <pc:spChg chg="del">
          <ac:chgData name="Lara Beatriz Pinto Ferreira" userId="7a063250-7944-4616-b8f3-1f29de638fb7" providerId="ADAL" clId="{C41A3DC0-7A39-4136-A71C-3D4B69719996}" dt="2022-11-28T19:58:40.684" v="845" actId="478"/>
          <ac:spMkLst>
            <pc:docMk/>
            <pc:sldMk cId="4104525939" sldId="311"/>
            <ac:spMk id="2" creationId="{ED4A41AF-9E9E-E8CB-0320-09FC3CF2C37E}"/>
          </ac:spMkLst>
        </pc:spChg>
        <pc:spChg chg="del">
          <ac:chgData name="Lara Beatriz Pinto Ferreira" userId="7a063250-7944-4616-b8f3-1f29de638fb7" providerId="ADAL" clId="{C41A3DC0-7A39-4136-A71C-3D4B69719996}" dt="2022-11-28T19:58:40.684" v="845" actId="478"/>
          <ac:spMkLst>
            <pc:docMk/>
            <pc:sldMk cId="4104525939" sldId="311"/>
            <ac:spMk id="3" creationId="{814978DB-2A3B-C41A-4CCA-F3DAF6D3C520}"/>
          </ac:spMkLst>
        </pc:spChg>
        <pc:spChg chg="del">
          <ac:chgData name="Lara Beatriz Pinto Ferreira" userId="7a063250-7944-4616-b8f3-1f29de638fb7" providerId="ADAL" clId="{C41A3DC0-7A39-4136-A71C-3D4B69719996}" dt="2022-11-28T19:58:40.684" v="845" actId="478"/>
          <ac:spMkLst>
            <pc:docMk/>
            <pc:sldMk cId="4104525939" sldId="311"/>
            <ac:spMk id="4" creationId="{946770B5-5F39-6616-864C-961673AB02F8}"/>
          </ac:spMkLst>
        </pc:spChg>
        <pc:spChg chg="del">
          <ac:chgData name="Lara Beatriz Pinto Ferreira" userId="7a063250-7944-4616-b8f3-1f29de638fb7" providerId="ADAL" clId="{C41A3DC0-7A39-4136-A71C-3D4B69719996}" dt="2022-11-28T19:58:40.684" v="845" actId="478"/>
          <ac:spMkLst>
            <pc:docMk/>
            <pc:sldMk cId="4104525939" sldId="311"/>
            <ac:spMk id="5" creationId="{05B38F47-B809-9198-5910-A91D6229E817}"/>
          </ac:spMkLst>
        </pc:spChg>
        <pc:spChg chg="del">
          <ac:chgData name="Lara Beatriz Pinto Ferreira" userId="7a063250-7944-4616-b8f3-1f29de638fb7" providerId="ADAL" clId="{C41A3DC0-7A39-4136-A71C-3D4B69719996}" dt="2022-11-28T19:58:40.684" v="845" actId="478"/>
          <ac:spMkLst>
            <pc:docMk/>
            <pc:sldMk cId="4104525939" sldId="311"/>
            <ac:spMk id="6" creationId="{7B8DB5AB-1942-4742-36B9-4BA6AA325110}"/>
          </ac:spMkLst>
        </pc:spChg>
        <pc:spChg chg="del">
          <ac:chgData name="Lara Beatriz Pinto Ferreira" userId="7a063250-7944-4616-b8f3-1f29de638fb7" providerId="ADAL" clId="{C41A3DC0-7A39-4136-A71C-3D4B69719996}" dt="2022-11-28T19:58:40.684" v="845" actId="478"/>
          <ac:spMkLst>
            <pc:docMk/>
            <pc:sldMk cId="4104525939" sldId="311"/>
            <ac:spMk id="7" creationId="{E3B3EEA3-9811-6307-66C8-B2B1E737D122}"/>
          </ac:spMkLst>
        </pc:spChg>
        <pc:spChg chg="del">
          <ac:chgData name="Lara Beatriz Pinto Ferreira" userId="7a063250-7944-4616-b8f3-1f29de638fb7" providerId="ADAL" clId="{C41A3DC0-7A39-4136-A71C-3D4B69719996}" dt="2022-11-28T19:58:40.684" v="845" actId="478"/>
          <ac:spMkLst>
            <pc:docMk/>
            <pc:sldMk cId="4104525939" sldId="311"/>
            <ac:spMk id="8" creationId="{A3F44B5D-98CF-F57D-4BD4-702FD9247FE0}"/>
          </ac:spMkLst>
        </pc:spChg>
        <pc:spChg chg="del">
          <ac:chgData name="Lara Beatriz Pinto Ferreira" userId="7a063250-7944-4616-b8f3-1f29de638fb7" providerId="ADAL" clId="{C41A3DC0-7A39-4136-A71C-3D4B69719996}" dt="2022-11-28T19:58:40.684" v="845" actId="478"/>
          <ac:spMkLst>
            <pc:docMk/>
            <pc:sldMk cId="4104525939" sldId="311"/>
            <ac:spMk id="9" creationId="{F712251B-B564-DA90-68B9-B9B3778C613F}"/>
          </ac:spMkLst>
        </pc:spChg>
        <pc:spChg chg="del">
          <ac:chgData name="Lara Beatriz Pinto Ferreira" userId="7a063250-7944-4616-b8f3-1f29de638fb7" providerId="ADAL" clId="{C41A3DC0-7A39-4136-A71C-3D4B69719996}" dt="2022-11-28T19:58:40.684" v="845" actId="478"/>
          <ac:spMkLst>
            <pc:docMk/>
            <pc:sldMk cId="4104525939" sldId="311"/>
            <ac:spMk id="10" creationId="{8B0BA3D7-4279-6AE7-AA79-6F9C1F6EE441}"/>
          </ac:spMkLst>
        </pc:spChg>
        <pc:spChg chg="del">
          <ac:chgData name="Lara Beatriz Pinto Ferreira" userId="7a063250-7944-4616-b8f3-1f29de638fb7" providerId="ADAL" clId="{C41A3DC0-7A39-4136-A71C-3D4B69719996}" dt="2022-11-28T19:58:40.684" v="845" actId="478"/>
          <ac:spMkLst>
            <pc:docMk/>
            <pc:sldMk cId="4104525939" sldId="311"/>
            <ac:spMk id="11" creationId="{47C71C59-5DB6-BA54-0DF2-776C9E78005C}"/>
          </ac:spMkLst>
        </pc:spChg>
        <pc:spChg chg="add mod">
          <ac:chgData name="Lara Beatriz Pinto Ferreira" userId="7a063250-7944-4616-b8f3-1f29de638fb7" providerId="ADAL" clId="{C41A3DC0-7A39-4136-A71C-3D4B69719996}" dt="2022-11-28T19:58:50.977" v="848"/>
          <ac:spMkLst>
            <pc:docMk/>
            <pc:sldMk cId="4104525939" sldId="311"/>
            <ac:spMk id="12" creationId="{C5A13B74-F8D7-54C8-43B6-028A8A4730A8}"/>
          </ac:spMkLst>
        </pc:spChg>
        <pc:spChg chg="add mod">
          <ac:chgData name="Lara Beatriz Pinto Ferreira" userId="7a063250-7944-4616-b8f3-1f29de638fb7" providerId="ADAL" clId="{C41A3DC0-7A39-4136-A71C-3D4B69719996}" dt="2022-11-28T19:58:59.152" v="849"/>
          <ac:spMkLst>
            <pc:docMk/>
            <pc:sldMk cId="4104525939" sldId="311"/>
            <ac:spMk id="13" creationId="{5E1D3233-1CAF-F9B5-54AC-07F3FF4C8DF9}"/>
          </ac:spMkLst>
        </pc:spChg>
      </pc:sldChg>
      <pc:sldChg chg="addSp delSp modSp new del mod ord">
        <pc:chgData name="Lara Beatriz Pinto Ferreira" userId="7a063250-7944-4616-b8f3-1f29de638fb7" providerId="ADAL" clId="{C41A3DC0-7A39-4136-A71C-3D4B69719996}" dt="2022-11-28T22:08:07.446" v="1468" actId="47"/>
        <pc:sldMkLst>
          <pc:docMk/>
          <pc:sldMk cId="2188454822" sldId="312"/>
        </pc:sldMkLst>
        <pc:spChg chg="del">
          <ac:chgData name="Lara Beatriz Pinto Ferreira" userId="7a063250-7944-4616-b8f3-1f29de638fb7" providerId="ADAL" clId="{C41A3DC0-7A39-4136-A71C-3D4B69719996}" dt="2022-11-28T21:56:15.808" v="1297" actId="478"/>
          <ac:spMkLst>
            <pc:docMk/>
            <pc:sldMk cId="2188454822" sldId="312"/>
            <ac:spMk id="2" creationId="{F4EEE400-0A75-1665-B497-76B0FAB56049}"/>
          </ac:spMkLst>
        </pc:spChg>
        <pc:spChg chg="del">
          <ac:chgData name="Lara Beatriz Pinto Ferreira" userId="7a063250-7944-4616-b8f3-1f29de638fb7" providerId="ADAL" clId="{C41A3DC0-7A39-4136-A71C-3D4B69719996}" dt="2022-11-28T21:56:18.089" v="1298" actId="478"/>
          <ac:spMkLst>
            <pc:docMk/>
            <pc:sldMk cId="2188454822" sldId="312"/>
            <ac:spMk id="3" creationId="{DF34C8BA-C2AA-A1AC-D40B-F34D37907975}"/>
          </ac:spMkLst>
        </pc:spChg>
        <pc:spChg chg="del">
          <ac:chgData name="Lara Beatriz Pinto Ferreira" userId="7a063250-7944-4616-b8f3-1f29de638fb7" providerId="ADAL" clId="{C41A3DC0-7A39-4136-A71C-3D4B69719996}" dt="2022-11-28T21:56:18.089" v="1298" actId="478"/>
          <ac:spMkLst>
            <pc:docMk/>
            <pc:sldMk cId="2188454822" sldId="312"/>
            <ac:spMk id="4" creationId="{12EA6BB7-8628-752C-8F13-57DDD65B2D9C}"/>
          </ac:spMkLst>
        </pc:spChg>
        <pc:spChg chg="del">
          <ac:chgData name="Lara Beatriz Pinto Ferreira" userId="7a063250-7944-4616-b8f3-1f29de638fb7" providerId="ADAL" clId="{C41A3DC0-7A39-4136-A71C-3D4B69719996}" dt="2022-11-28T21:56:15.808" v="1297" actId="478"/>
          <ac:spMkLst>
            <pc:docMk/>
            <pc:sldMk cId="2188454822" sldId="312"/>
            <ac:spMk id="5" creationId="{C6C98D30-17F3-3E09-CA7A-36D842904C32}"/>
          </ac:spMkLst>
        </pc:spChg>
        <pc:spChg chg="del">
          <ac:chgData name="Lara Beatriz Pinto Ferreira" userId="7a063250-7944-4616-b8f3-1f29de638fb7" providerId="ADAL" clId="{C41A3DC0-7A39-4136-A71C-3D4B69719996}" dt="2022-11-28T21:56:15.808" v="1297" actId="478"/>
          <ac:spMkLst>
            <pc:docMk/>
            <pc:sldMk cId="2188454822" sldId="312"/>
            <ac:spMk id="6" creationId="{A6CC25B0-0912-D31D-FF66-518F2FD66670}"/>
          </ac:spMkLst>
        </pc:spChg>
        <pc:spChg chg="del">
          <ac:chgData name="Lara Beatriz Pinto Ferreira" userId="7a063250-7944-4616-b8f3-1f29de638fb7" providerId="ADAL" clId="{C41A3DC0-7A39-4136-A71C-3D4B69719996}" dt="2022-11-28T21:56:15.808" v="1297" actId="478"/>
          <ac:spMkLst>
            <pc:docMk/>
            <pc:sldMk cId="2188454822" sldId="312"/>
            <ac:spMk id="7" creationId="{56FFA6CD-DD5A-D946-5178-1CECA824FF27}"/>
          </ac:spMkLst>
        </pc:spChg>
        <pc:spChg chg="del">
          <ac:chgData name="Lara Beatriz Pinto Ferreira" userId="7a063250-7944-4616-b8f3-1f29de638fb7" providerId="ADAL" clId="{C41A3DC0-7A39-4136-A71C-3D4B69719996}" dt="2022-11-28T21:56:15.808" v="1297" actId="478"/>
          <ac:spMkLst>
            <pc:docMk/>
            <pc:sldMk cId="2188454822" sldId="312"/>
            <ac:spMk id="8" creationId="{F0BD2A43-7F96-BCF2-4EB8-8EE4CA3F917C}"/>
          </ac:spMkLst>
        </pc:spChg>
        <pc:spChg chg="del">
          <ac:chgData name="Lara Beatriz Pinto Ferreira" userId="7a063250-7944-4616-b8f3-1f29de638fb7" providerId="ADAL" clId="{C41A3DC0-7A39-4136-A71C-3D4B69719996}" dt="2022-11-28T21:56:15.808" v="1297" actId="478"/>
          <ac:spMkLst>
            <pc:docMk/>
            <pc:sldMk cId="2188454822" sldId="312"/>
            <ac:spMk id="9" creationId="{F08536AF-1645-219C-242D-30D6CBD5753F}"/>
          </ac:spMkLst>
        </pc:spChg>
        <pc:spChg chg="del">
          <ac:chgData name="Lara Beatriz Pinto Ferreira" userId="7a063250-7944-4616-b8f3-1f29de638fb7" providerId="ADAL" clId="{C41A3DC0-7A39-4136-A71C-3D4B69719996}" dt="2022-11-28T21:56:15.808" v="1297" actId="478"/>
          <ac:spMkLst>
            <pc:docMk/>
            <pc:sldMk cId="2188454822" sldId="312"/>
            <ac:spMk id="10" creationId="{A0C4F11A-416D-19CB-237E-43E379BA5ACF}"/>
          </ac:spMkLst>
        </pc:spChg>
        <pc:spChg chg="del">
          <ac:chgData name="Lara Beatriz Pinto Ferreira" userId="7a063250-7944-4616-b8f3-1f29de638fb7" providerId="ADAL" clId="{C41A3DC0-7A39-4136-A71C-3D4B69719996}" dt="2022-11-28T21:56:15.808" v="1297" actId="478"/>
          <ac:spMkLst>
            <pc:docMk/>
            <pc:sldMk cId="2188454822" sldId="312"/>
            <ac:spMk id="11" creationId="{EF60D4D9-6B84-CB37-F158-B8021071A823}"/>
          </ac:spMkLst>
        </pc:spChg>
        <pc:spChg chg="del">
          <ac:chgData name="Lara Beatriz Pinto Ferreira" userId="7a063250-7944-4616-b8f3-1f29de638fb7" providerId="ADAL" clId="{C41A3DC0-7A39-4136-A71C-3D4B69719996}" dt="2022-11-28T21:56:15.808" v="1297" actId="478"/>
          <ac:spMkLst>
            <pc:docMk/>
            <pc:sldMk cId="2188454822" sldId="312"/>
            <ac:spMk id="12" creationId="{78E25978-0CAC-1FCB-8295-10ECA199B369}"/>
          </ac:spMkLst>
        </pc:spChg>
        <pc:spChg chg="del">
          <ac:chgData name="Lara Beatriz Pinto Ferreira" userId="7a063250-7944-4616-b8f3-1f29de638fb7" providerId="ADAL" clId="{C41A3DC0-7A39-4136-A71C-3D4B69719996}" dt="2022-11-28T21:56:15.808" v="1297" actId="478"/>
          <ac:spMkLst>
            <pc:docMk/>
            <pc:sldMk cId="2188454822" sldId="312"/>
            <ac:spMk id="13" creationId="{99699550-747F-27FF-C41C-5783303FEE15}"/>
          </ac:spMkLst>
        </pc:spChg>
        <pc:spChg chg="del">
          <ac:chgData name="Lara Beatriz Pinto Ferreira" userId="7a063250-7944-4616-b8f3-1f29de638fb7" providerId="ADAL" clId="{C41A3DC0-7A39-4136-A71C-3D4B69719996}" dt="2022-11-28T21:56:15.808" v="1297" actId="478"/>
          <ac:spMkLst>
            <pc:docMk/>
            <pc:sldMk cId="2188454822" sldId="312"/>
            <ac:spMk id="14" creationId="{AF3BF624-E4E3-4AB1-C44D-8DF148C1B0B2}"/>
          </ac:spMkLst>
        </pc:spChg>
        <pc:spChg chg="del">
          <ac:chgData name="Lara Beatriz Pinto Ferreira" userId="7a063250-7944-4616-b8f3-1f29de638fb7" providerId="ADAL" clId="{C41A3DC0-7A39-4136-A71C-3D4B69719996}" dt="2022-11-28T21:56:15.808" v="1297" actId="478"/>
          <ac:spMkLst>
            <pc:docMk/>
            <pc:sldMk cId="2188454822" sldId="312"/>
            <ac:spMk id="15" creationId="{2D47EA3F-0FA8-5881-7905-AB3812E28F41}"/>
          </ac:spMkLst>
        </pc:spChg>
        <pc:spChg chg="del">
          <ac:chgData name="Lara Beatriz Pinto Ferreira" userId="7a063250-7944-4616-b8f3-1f29de638fb7" providerId="ADAL" clId="{C41A3DC0-7A39-4136-A71C-3D4B69719996}" dt="2022-11-28T21:56:15.808" v="1297" actId="478"/>
          <ac:spMkLst>
            <pc:docMk/>
            <pc:sldMk cId="2188454822" sldId="312"/>
            <ac:spMk id="16" creationId="{C193E168-A636-A7B3-9102-ECAF640AB6D4}"/>
          </ac:spMkLst>
        </pc:spChg>
        <pc:spChg chg="del">
          <ac:chgData name="Lara Beatriz Pinto Ferreira" userId="7a063250-7944-4616-b8f3-1f29de638fb7" providerId="ADAL" clId="{C41A3DC0-7A39-4136-A71C-3D4B69719996}" dt="2022-11-28T21:56:15.808" v="1297" actId="478"/>
          <ac:spMkLst>
            <pc:docMk/>
            <pc:sldMk cId="2188454822" sldId="312"/>
            <ac:spMk id="17" creationId="{5FCFEA61-CC65-4519-2641-41F869B6E022}"/>
          </ac:spMkLst>
        </pc:spChg>
        <pc:spChg chg="add del mod">
          <ac:chgData name="Lara Beatriz Pinto Ferreira" userId="7a063250-7944-4616-b8f3-1f29de638fb7" providerId="ADAL" clId="{C41A3DC0-7A39-4136-A71C-3D4B69719996}" dt="2022-11-28T22:08:02.700" v="1465" actId="478"/>
          <ac:spMkLst>
            <pc:docMk/>
            <pc:sldMk cId="2188454822" sldId="312"/>
            <ac:spMk id="18" creationId="{045BBC5F-8A5A-201E-B3D1-18B6C6120498}"/>
          </ac:spMkLst>
        </pc:spChg>
        <pc:spChg chg="add mod">
          <ac:chgData name="Lara Beatriz Pinto Ferreira" userId="7a063250-7944-4616-b8f3-1f29de638fb7" providerId="ADAL" clId="{C41A3DC0-7A39-4136-A71C-3D4B69719996}" dt="2022-11-28T22:08:02.700" v="1465" actId="478"/>
          <ac:spMkLst>
            <pc:docMk/>
            <pc:sldMk cId="2188454822" sldId="312"/>
            <ac:spMk id="20" creationId="{55D7E97E-841B-4BC7-527A-9C20508AA617}"/>
          </ac:spMkLst>
        </pc:spChg>
      </pc:sldChg>
      <pc:sldChg chg="addSp delSp modSp add mod">
        <pc:chgData name="Lara Beatriz Pinto Ferreira" userId="7a063250-7944-4616-b8f3-1f29de638fb7" providerId="ADAL" clId="{C41A3DC0-7A39-4136-A71C-3D4B69719996}" dt="2022-11-28T22:46:34.326" v="1498" actId="207"/>
        <pc:sldMkLst>
          <pc:docMk/>
          <pc:sldMk cId="3315297225" sldId="313"/>
        </pc:sldMkLst>
        <pc:spChg chg="add mod">
          <ac:chgData name="Lara Beatriz Pinto Ferreira" userId="7a063250-7944-4616-b8f3-1f29de638fb7" providerId="ADAL" clId="{C41A3DC0-7A39-4136-A71C-3D4B69719996}" dt="2022-11-28T22:46:34.326" v="1498" actId="207"/>
          <ac:spMkLst>
            <pc:docMk/>
            <pc:sldMk cId="3315297225" sldId="313"/>
            <ac:spMk id="4" creationId="{6F000284-4AD5-C0CA-1A23-926F597C72C8}"/>
          </ac:spMkLst>
        </pc:spChg>
        <pc:spChg chg="mod">
          <ac:chgData name="Lara Beatriz Pinto Ferreira" userId="7a063250-7944-4616-b8f3-1f29de638fb7" providerId="ADAL" clId="{C41A3DC0-7A39-4136-A71C-3D4B69719996}" dt="2022-11-28T22:01:42.026" v="1389" actId="20577"/>
          <ac:spMkLst>
            <pc:docMk/>
            <pc:sldMk cId="3315297225" sldId="313"/>
            <ac:spMk id="7" creationId="{2B2DA414-0D4B-2D03-52DC-E0C12B6DB496}"/>
          </ac:spMkLst>
        </pc:spChg>
        <pc:spChg chg="mod">
          <ac:chgData name="Lara Beatriz Pinto Ferreira" userId="7a063250-7944-4616-b8f3-1f29de638fb7" providerId="ADAL" clId="{C41A3DC0-7A39-4136-A71C-3D4B69719996}" dt="2022-11-28T22:01:51.926" v="1392" actId="313"/>
          <ac:spMkLst>
            <pc:docMk/>
            <pc:sldMk cId="3315297225" sldId="313"/>
            <ac:spMk id="8" creationId="{F2CBB5E0-07C9-0FE0-AE66-69604CE173A2}"/>
          </ac:spMkLst>
        </pc:spChg>
        <pc:graphicFrameChg chg="add del mod">
          <ac:chgData name="Lara Beatriz Pinto Ferreira" userId="7a063250-7944-4616-b8f3-1f29de638fb7" providerId="ADAL" clId="{C41A3DC0-7A39-4136-A71C-3D4B69719996}" dt="2022-11-28T21:58:19.661" v="1321"/>
          <ac:graphicFrameMkLst>
            <pc:docMk/>
            <pc:sldMk cId="3315297225" sldId="313"/>
            <ac:graphicFrameMk id="2" creationId="{5CA7CFF1-175C-365C-2E0A-8197D905A049}"/>
          </ac:graphicFrameMkLst>
        </pc:graphicFrameChg>
        <pc:graphicFrameChg chg="add del mod">
          <ac:chgData name="Lara Beatriz Pinto Ferreira" userId="7a063250-7944-4616-b8f3-1f29de638fb7" providerId="ADAL" clId="{C41A3DC0-7A39-4136-A71C-3D4B69719996}" dt="2022-11-28T21:59:01.735" v="1327"/>
          <ac:graphicFrameMkLst>
            <pc:docMk/>
            <pc:sldMk cId="3315297225" sldId="313"/>
            <ac:graphicFrameMk id="3" creationId="{403B1B4B-CCAD-2E1C-CBF8-88DFD2B26247}"/>
          </ac:graphicFrameMkLst>
        </pc:graphicFrameChg>
      </pc:sldChg>
      <pc:sldChg chg="addSp delSp modSp add del mod">
        <pc:chgData name="Lara Beatriz Pinto Ferreira" userId="7a063250-7944-4616-b8f3-1f29de638fb7" providerId="ADAL" clId="{C41A3DC0-7A39-4136-A71C-3D4B69719996}" dt="2022-11-28T23:04:39.067" v="1521" actId="47"/>
        <pc:sldMkLst>
          <pc:docMk/>
          <pc:sldMk cId="1887368665" sldId="314"/>
        </pc:sldMkLst>
        <pc:spChg chg="add del mod">
          <ac:chgData name="Lara Beatriz Pinto Ferreira" userId="7a063250-7944-4616-b8f3-1f29de638fb7" providerId="ADAL" clId="{C41A3DC0-7A39-4136-A71C-3D4B69719996}" dt="2022-11-28T21:57:59.513" v="1319" actId="478"/>
          <ac:spMkLst>
            <pc:docMk/>
            <pc:sldMk cId="1887368665" sldId="314"/>
            <ac:spMk id="2" creationId="{DBA16A12-5590-A11B-5D4A-68AB48A0A4F0}"/>
          </ac:spMkLst>
        </pc:spChg>
        <pc:spChg chg="add mod">
          <ac:chgData name="Lara Beatriz Pinto Ferreira" userId="7a063250-7944-4616-b8f3-1f29de638fb7" providerId="ADAL" clId="{C41A3DC0-7A39-4136-A71C-3D4B69719996}" dt="2022-11-28T22:46:39.479" v="1501" actId="207"/>
          <ac:spMkLst>
            <pc:docMk/>
            <pc:sldMk cId="1887368665" sldId="314"/>
            <ac:spMk id="5" creationId="{F2F94171-DD22-80BC-2DBD-B4E17B4637A7}"/>
          </ac:spMkLst>
        </pc:spChg>
        <pc:spChg chg="mod">
          <ac:chgData name="Lara Beatriz Pinto Ferreira" userId="7a063250-7944-4616-b8f3-1f29de638fb7" providerId="ADAL" clId="{C41A3DC0-7A39-4136-A71C-3D4B69719996}" dt="2022-11-28T22:03:37.643" v="1431" actId="1035"/>
          <ac:spMkLst>
            <pc:docMk/>
            <pc:sldMk cId="1887368665" sldId="314"/>
            <ac:spMk id="6" creationId="{BF934E5B-81E2-0FAA-AD4D-FF0A7E841BDA}"/>
          </ac:spMkLst>
        </pc:spChg>
        <pc:picChg chg="add mod">
          <ac:chgData name="Lara Beatriz Pinto Ferreira" userId="7a063250-7944-4616-b8f3-1f29de638fb7" providerId="ADAL" clId="{C41A3DC0-7A39-4136-A71C-3D4B69719996}" dt="2022-11-28T22:04:54.548" v="1438" actId="1076"/>
          <ac:picMkLst>
            <pc:docMk/>
            <pc:sldMk cId="1887368665" sldId="314"/>
            <ac:picMk id="4" creationId="{7F4B1AD3-6C0E-DF9E-4803-499C3AC16315}"/>
          </ac:picMkLst>
        </pc:picChg>
      </pc:sldChg>
      <pc:sldChg chg="addSp delSp modSp new mod">
        <pc:chgData name="Lara Beatriz Pinto Ferreira" userId="7a063250-7944-4616-b8f3-1f29de638fb7" providerId="ADAL" clId="{C41A3DC0-7A39-4136-A71C-3D4B69719996}" dt="2022-11-28T22:07:25.728" v="1457" actId="1076"/>
        <pc:sldMkLst>
          <pc:docMk/>
          <pc:sldMk cId="1641892156" sldId="315"/>
        </pc:sldMkLst>
        <pc:spChg chg="del">
          <ac:chgData name="Lara Beatriz Pinto Ferreira" userId="7a063250-7944-4616-b8f3-1f29de638fb7" providerId="ADAL" clId="{C41A3DC0-7A39-4136-A71C-3D4B69719996}" dt="2022-11-28T22:07:13.413" v="1444" actId="478"/>
          <ac:spMkLst>
            <pc:docMk/>
            <pc:sldMk cId="1641892156" sldId="315"/>
            <ac:spMk id="2" creationId="{E0B49942-27BC-0E93-1370-E5679D56937D}"/>
          </ac:spMkLst>
        </pc:spChg>
        <pc:spChg chg="del">
          <ac:chgData name="Lara Beatriz Pinto Ferreira" userId="7a063250-7944-4616-b8f3-1f29de638fb7" providerId="ADAL" clId="{C41A3DC0-7A39-4136-A71C-3D4B69719996}" dt="2022-11-28T22:07:13.413" v="1444" actId="478"/>
          <ac:spMkLst>
            <pc:docMk/>
            <pc:sldMk cId="1641892156" sldId="315"/>
            <ac:spMk id="3" creationId="{E6339EE1-FCA4-5DE1-7FF9-886F13874D89}"/>
          </ac:spMkLst>
        </pc:spChg>
        <pc:spChg chg="del">
          <ac:chgData name="Lara Beatriz Pinto Ferreira" userId="7a063250-7944-4616-b8f3-1f29de638fb7" providerId="ADAL" clId="{C41A3DC0-7A39-4136-A71C-3D4B69719996}" dt="2022-11-28T22:07:13.413" v="1444" actId="478"/>
          <ac:spMkLst>
            <pc:docMk/>
            <pc:sldMk cId="1641892156" sldId="315"/>
            <ac:spMk id="4" creationId="{CE066A73-861B-4CB3-9975-791D59027ECA}"/>
          </ac:spMkLst>
        </pc:spChg>
        <pc:spChg chg="del">
          <ac:chgData name="Lara Beatriz Pinto Ferreira" userId="7a063250-7944-4616-b8f3-1f29de638fb7" providerId="ADAL" clId="{C41A3DC0-7A39-4136-A71C-3D4B69719996}" dt="2022-11-28T22:07:13.413" v="1444" actId="478"/>
          <ac:spMkLst>
            <pc:docMk/>
            <pc:sldMk cId="1641892156" sldId="315"/>
            <ac:spMk id="5" creationId="{96011D4A-40A6-3AD1-8213-E193AB7C0352}"/>
          </ac:spMkLst>
        </pc:spChg>
        <pc:spChg chg="del">
          <ac:chgData name="Lara Beatriz Pinto Ferreira" userId="7a063250-7944-4616-b8f3-1f29de638fb7" providerId="ADAL" clId="{C41A3DC0-7A39-4136-A71C-3D4B69719996}" dt="2022-11-28T22:07:14.465" v="1445" actId="478"/>
          <ac:spMkLst>
            <pc:docMk/>
            <pc:sldMk cId="1641892156" sldId="315"/>
            <ac:spMk id="6" creationId="{1F008BC4-E117-3532-C918-9FFC43E5B224}"/>
          </ac:spMkLst>
        </pc:spChg>
        <pc:spChg chg="add mod">
          <ac:chgData name="Lara Beatriz Pinto Ferreira" userId="7a063250-7944-4616-b8f3-1f29de638fb7" providerId="ADAL" clId="{C41A3DC0-7A39-4136-A71C-3D4B69719996}" dt="2022-11-28T22:07:25.728" v="1457" actId="1076"/>
          <ac:spMkLst>
            <pc:docMk/>
            <pc:sldMk cId="1641892156" sldId="315"/>
            <ac:spMk id="7" creationId="{125B493A-C5AB-F7A2-EB4D-E3A4B7FF520B}"/>
          </ac:spMkLst>
        </pc:spChg>
      </pc:sldChg>
      <pc:sldChg chg="new del">
        <pc:chgData name="Lara Beatriz Pinto Ferreira" userId="7a063250-7944-4616-b8f3-1f29de638fb7" providerId="ADAL" clId="{C41A3DC0-7A39-4136-A71C-3D4B69719996}" dt="2022-11-28T22:06:56.037" v="1442" actId="47"/>
        <pc:sldMkLst>
          <pc:docMk/>
          <pc:sldMk cId="1866496715" sldId="315"/>
        </pc:sldMkLst>
      </pc:sldChg>
      <pc:sldChg chg="addSp delSp modSp new mod">
        <pc:chgData name="Lara Beatriz Pinto Ferreira" userId="7a063250-7944-4616-b8f3-1f29de638fb7" providerId="ADAL" clId="{C41A3DC0-7A39-4136-A71C-3D4B69719996}" dt="2022-11-28T23:12:21.582" v="1599" actId="1076"/>
        <pc:sldMkLst>
          <pc:docMk/>
          <pc:sldMk cId="1288382559" sldId="316"/>
        </pc:sldMkLst>
        <pc:spChg chg="del">
          <ac:chgData name="Lara Beatriz Pinto Ferreira" userId="7a063250-7944-4616-b8f3-1f29de638fb7" providerId="ADAL" clId="{C41A3DC0-7A39-4136-A71C-3D4B69719996}" dt="2022-11-28T22:07:56.198" v="1464" actId="478"/>
          <ac:spMkLst>
            <pc:docMk/>
            <pc:sldMk cId="1288382559" sldId="316"/>
            <ac:spMk id="2" creationId="{8D65C44C-1315-EC54-5908-7578C2493189}"/>
          </ac:spMkLst>
        </pc:spChg>
        <pc:spChg chg="del">
          <ac:chgData name="Lara Beatriz Pinto Ferreira" userId="7a063250-7944-4616-b8f3-1f29de638fb7" providerId="ADAL" clId="{C41A3DC0-7A39-4136-A71C-3D4B69719996}" dt="2022-11-28T22:07:56.198" v="1464" actId="478"/>
          <ac:spMkLst>
            <pc:docMk/>
            <pc:sldMk cId="1288382559" sldId="316"/>
            <ac:spMk id="3" creationId="{285ACF32-E651-809E-16FF-15C631409C43}"/>
          </ac:spMkLst>
        </pc:spChg>
        <pc:spChg chg="del">
          <ac:chgData name="Lara Beatriz Pinto Ferreira" userId="7a063250-7944-4616-b8f3-1f29de638fb7" providerId="ADAL" clId="{C41A3DC0-7A39-4136-A71C-3D4B69719996}" dt="2022-11-28T22:07:56.198" v="1464" actId="478"/>
          <ac:spMkLst>
            <pc:docMk/>
            <pc:sldMk cId="1288382559" sldId="316"/>
            <ac:spMk id="4" creationId="{FE973607-DA0D-5149-D4C4-CE4B52D6FA1D}"/>
          </ac:spMkLst>
        </pc:spChg>
        <pc:spChg chg="del">
          <ac:chgData name="Lara Beatriz Pinto Ferreira" userId="7a063250-7944-4616-b8f3-1f29de638fb7" providerId="ADAL" clId="{C41A3DC0-7A39-4136-A71C-3D4B69719996}" dt="2022-11-28T22:07:56.198" v="1464" actId="478"/>
          <ac:spMkLst>
            <pc:docMk/>
            <pc:sldMk cId="1288382559" sldId="316"/>
            <ac:spMk id="5" creationId="{87AE545E-3C25-F1D4-1DAA-4AD8EB26AE13}"/>
          </ac:spMkLst>
        </pc:spChg>
        <pc:spChg chg="del">
          <ac:chgData name="Lara Beatriz Pinto Ferreira" userId="7a063250-7944-4616-b8f3-1f29de638fb7" providerId="ADAL" clId="{C41A3DC0-7A39-4136-A71C-3D4B69719996}" dt="2022-11-28T22:07:56.198" v="1464" actId="478"/>
          <ac:spMkLst>
            <pc:docMk/>
            <pc:sldMk cId="1288382559" sldId="316"/>
            <ac:spMk id="6" creationId="{D9891691-7809-57C2-BD1E-328D50C07B1A}"/>
          </ac:spMkLst>
        </pc:spChg>
        <pc:spChg chg="del">
          <ac:chgData name="Lara Beatriz Pinto Ferreira" userId="7a063250-7944-4616-b8f3-1f29de638fb7" providerId="ADAL" clId="{C41A3DC0-7A39-4136-A71C-3D4B69719996}" dt="2022-11-28T22:07:56.198" v="1464" actId="478"/>
          <ac:spMkLst>
            <pc:docMk/>
            <pc:sldMk cId="1288382559" sldId="316"/>
            <ac:spMk id="7" creationId="{89A9933E-F7A3-6AA7-A825-D36E7F8A2CE4}"/>
          </ac:spMkLst>
        </pc:spChg>
        <pc:spChg chg="del">
          <ac:chgData name="Lara Beatriz Pinto Ferreira" userId="7a063250-7944-4616-b8f3-1f29de638fb7" providerId="ADAL" clId="{C41A3DC0-7A39-4136-A71C-3D4B69719996}" dt="2022-11-28T22:07:56.198" v="1464" actId="478"/>
          <ac:spMkLst>
            <pc:docMk/>
            <pc:sldMk cId="1288382559" sldId="316"/>
            <ac:spMk id="8" creationId="{45F324FB-1B0B-8D76-25BA-A40232ABD1EF}"/>
          </ac:spMkLst>
        </pc:spChg>
        <pc:spChg chg="del">
          <ac:chgData name="Lara Beatriz Pinto Ferreira" userId="7a063250-7944-4616-b8f3-1f29de638fb7" providerId="ADAL" clId="{C41A3DC0-7A39-4136-A71C-3D4B69719996}" dt="2022-11-28T22:07:56.198" v="1464" actId="478"/>
          <ac:spMkLst>
            <pc:docMk/>
            <pc:sldMk cId="1288382559" sldId="316"/>
            <ac:spMk id="9" creationId="{D001C2B2-6C39-AFD3-66F7-139A924521ED}"/>
          </ac:spMkLst>
        </pc:spChg>
        <pc:spChg chg="del">
          <ac:chgData name="Lara Beatriz Pinto Ferreira" userId="7a063250-7944-4616-b8f3-1f29de638fb7" providerId="ADAL" clId="{C41A3DC0-7A39-4136-A71C-3D4B69719996}" dt="2022-11-28T22:07:56.198" v="1464" actId="478"/>
          <ac:spMkLst>
            <pc:docMk/>
            <pc:sldMk cId="1288382559" sldId="316"/>
            <ac:spMk id="10" creationId="{8789A4B6-1566-EC7C-8C65-D1BAC45E61B9}"/>
          </ac:spMkLst>
        </pc:spChg>
        <pc:spChg chg="del">
          <ac:chgData name="Lara Beatriz Pinto Ferreira" userId="7a063250-7944-4616-b8f3-1f29de638fb7" providerId="ADAL" clId="{C41A3DC0-7A39-4136-A71C-3D4B69719996}" dt="2022-11-28T22:07:56.198" v="1464" actId="478"/>
          <ac:spMkLst>
            <pc:docMk/>
            <pc:sldMk cId="1288382559" sldId="316"/>
            <ac:spMk id="11" creationId="{9EF7052D-9EBD-A4F2-97C3-C5A32D3BB8F9}"/>
          </ac:spMkLst>
        </pc:spChg>
        <pc:spChg chg="del">
          <ac:chgData name="Lara Beatriz Pinto Ferreira" userId="7a063250-7944-4616-b8f3-1f29de638fb7" providerId="ADAL" clId="{C41A3DC0-7A39-4136-A71C-3D4B69719996}" dt="2022-11-28T22:07:56.198" v="1464" actId="478"/>
          <ac:spMkLst>
            <pc:docMk/>
            <pc:sldMk cId="1288382559" sldId="316"/>
            <ac:spMk id="12" creationId="{A39E49E3-91DD-9B22-C153-CAB696A8A96B}"/>
          </ac:spMkLst>
        </pc:spChg>
        <pc:spChg chg="del">
          <ac:chgData name="Lara Beatriz Pinto Ferreira" userId="7a063250-7944-4616-b8f3-1f29de638fb7" providerId="ADAL" clId="{C41A3DC0-7A39-4136-A71C-3D4B69719996}" dt="2022-11-28T22:07:56.198" v="1464" actId="478"/>
          <ac:spMkLst>
            <pc:docMk/>
            <pc:sldMk cId="1288382559" sldId="316"/>
            <ac:spMk id="13" creationId="{39459DE2-FD78-92A4-F598-04162AEB7693}"/>
          </ac:spMkLst>
        </pc:spChg>
        <pc:spChg chg="del">
          <ac:chgData name="Lara Beatriz Pinto Ferreira" userId="7a063250-7944-4616-b8f3-1f29de638fb7" providerId="ADAL" clId="{C41A3DC0-7A39-4136-A71C-3D4B69719996}" dt="2022-11-28T22:07:56.198" v="1464" actId="478"/>
          <ac:spMkLst>
            <pc:docMk/>
            <pc:sldMk cId="1288382559" sldId="316"/>
            <ac:spMk id="14" creationId="{721EEE85-26D6-B862-0217-EF39494220A6}"/>
          </ac:spMkLst>
        </pc:spChg>
        <pc:spChg chg="del">
          <ac:chgData name="Lara Beatriz Pinto Ferreira" userId="7a063250-7944-4616-b8f3-1f29de638fb7" providerId="ADAL" clId="{C41A3DC0-7A39-4136-A71C-3D4B69719996}" dt="2022-11-28T22:07:56.198" v="1464" actId="478"/>
          <ac:spMkLst>
            <pc:docMk/>
            <pc:sldMk cId="1288382559" sldId="316"/>
            <ac:spMk id="15" creationId="{7032D087-BCD5-512A-7847-5D7D24413C1E}"/>
          </ac:spMkLst>
        </pc:spChg>
        <pc:spChg chg="add mod">
          <ac:chgData name="Lara Beatriz Pinto Ferreira" userId="7a063250-7944-4616-b8f3-1f29de638fb7" providerId="ADAL" clId="{C41A3DC0-7A39-4136-A71C-3D4B69719996}" dt="2022-11-28T22:08:10.308" v="1469" actId="1076"/>
          <ac:spMkLst>
            <pc:docMk/>
            <pc:sldMk cId="1288382559" sldId="316"/>
            <ac:spMk id="16" creationId="{C0207CC4-2F2B-D982-1692-3DBB03B45F4E}"/>
          </ac:spMkLst>
        </pc:spChg>
        <pc:spChg chg="add mod">
          <ac:chgData name="Lara Beatriz Pinto Ferreira" userId="7a063250-7944-4616-b8f3-1f29de638fb7" providerId="ADAL" clId="{C41A3DC0-7A39-4136-A71C-3D4B69719996}" dt="2022-11-28T22:46:51.291" v="1508" actId="207"/>
          <ac:spMkLst>
            <pc:docMk/>
            <pc:sldMk cId="1288382559" sldId="316"/>
            <ac:spMk id="17" creationId="{CE0A5C1F-C312-CBB6-5BD6-1188ABA51BB2}"/>
          </ac:spMkLst>
        </pc:spChg>
        <pc:picChg chg="add mod">
          <ac:chgData name="Lara Beatriz Pinto Ferreira" userId="7a063250-7944-4616-b8f3-1f29de638fb7" providerId="ADAL" clId="{C41A3DC0-7A39-4136-A71C-3D4B69719996}" dt="2022-11-28T23:12:21.582" v="1599" actId="1076"/>
          <ac:picMkLst>
            <pc:docMk/>
            <pc:sldMk cId="1288382559" sldId="316"/>
            <ac:picMk id="6146" creationId="{A851FA4E-0F38-81A3-310B-6263806CABDD}"/>
          </ac:picMkLst>
        </pc:picChg>
      </pc:sldChg>
      <pc:sldChg chg="addSp delSp modSp add del mod">
        <pc:chgData name="Lara Beatriz Pinto Ferreira" userId="7a063250-7944-4616-b8f3-1f29de638fb7" providerId="ADAL" clId="{C41A3DC0-7A39-4136-A71C-3D4B69719996}" dt="2022-11-28T23:13:05.538" v="1614" actId="47"/>
        <pc:sldMkLst>
          <pc:docMk/>
          <pc:sldMk cId="1849855987" sldId="317"/>
        </pc:sldMkLst>
        <pc:spChg chg="add mod">
          <ac:chgData name="Lara Beatriz Pinto Ferreira" userId="7a063250-7944-4616-b8f3-1f29de638fb7" providerId="ADAL" clId="{C41A3DC0-7A39-4136-A71C-3D4B69719996}" dt="2022-11-28T22:46:53.751" v="1510" actId="207"/>
          <ac:spMkLst>
            <pc:docMk/>
            <pc:sldMk cId="1849855987" sldId="317"/>
            <ac:spMk id="2" creationId="{52CD61B9-AF0A-1BCD-5EFE-7EB24E48ED21}"/>
          </ac:spMkLst>
        </pc:spChg>
        <pc:picChg chg="add del">
          <ac:chgData name="Lara Beatriz Pinto Ferreira" userId="7a063250-7944-4616-b8f3-1f29de638fb7" providerId="ADAL" clId="{C41A3DC0-7A39-4136-A71C-3D4B69719996}" dt="2022-11-28T23:12:31.900" v="1601" actId="478"/>
          <ac:picMkLst>
            <pc:docMk/>
            <pc:sldMk cId="1849855987" sldId="317"/>
            <ac:picMk id="7170" creationId="{E30F25B8-181C-31B9-56E8-C6ECD9D36A41}"/>
          </ac:picMkLst>
        </pc:picChg>
        <pc:picChg chg="add mod">
          <ac:chgData name="Lara Beatriz Pinto Ferreira" userId="7a063250-7944-4616-b8f3-1f29de638fb7" providerId="ADAL" clId="{C41A3DC0-7A39-4136-A71C-3D4B69719996}" dt="2022-11-28T23:12:35.621" v="1603" actId="1076"/>
          <ac:picMkLst>
            <pc:docMk/>
            <pc:sldMk cId="1849855987" sldId="317"/>
            <ac:picMk id="7172" creationId="{765D66C8-A27A-3F7F-932F-1A1AB6D3636B}"/>
          </ac:picMkLst>
        </pc:picChg>
      </pc:sldChg>
      <pc:sldChg chg="addSp modSp add del mod">
        <pc:chgData name="Lara Beatriz Pinto Ferreira" userId="7a063250-7944-4616-b8f3-1f29de638fb7" providerId="ADAL" clId="{C41A3DC0-7A39-4136-A71C-3D4B69719996}" dt="2022-11-28T23:13:06.752" v="1615" actId="47"/>
        <pc:sldMkLst>
          <pc:docMk/>
          <pc:sldMk cId="2643866447" sldId="318"/>
        </pc:sldMkLst>
        <pc:spChg chg="add mod">
          <ac:chgData name="Lara Beatriz Pinto Ferreira" userId="7a063250-7944-4616-b8f3-1f29de638fb7" providerId="ADAL" clId="{C41A3DC0-7A39-4136-A71C-3D4B69719996}" dt="2022-11-28T22:46:56.420" v="1512" actId="207"/>
          <ac:spMkLst>
            <pc:docMk/>
            <pc:sldMk cId="2643866447" sldId="318"/>
            <ac:spMk id="2" creationId="{62358B9C-4421-23DC-81EF-817C1B817F3C}"/>
          </ac:spMkLst>
        </pc:spChg>
      </pc:sldChg>
      <pc:sldChg chg="addSp modSp add del mod">
        <pc:chgData name="Lara Beatriz Pinto Ferreira" userId="7a063250-7944-4616-b8f3-1f29de638fb7" providerId="ADAL" clId="{C41A3DC0-7A39-4136-A71C-3D4B69719996}" dt="2022-11-28T23:13:27.755" v="1624" actId="47"/>
        <pc:sldMkLst>
          <pc:docMk/>
          <pc:sldMk cId="1820253004" sldId="319"/>
        </pc:sldMkLst>
        <pc:spChg chg="add mod">
          <ac:chgData name="Lara Beatriz Pinto Ferreira" userId="7a063250-7944-4616-b8f3-1f29de638fb7" providerId="ADAL" clId="{C41A3DC0-7A39-4136-A71C-3D4B69719996}" dt="2022-11-28T22:46:58.994" v="1514" actId="207"/>
          <ac:spMkLst>
            <pc:docMk/>
            <pc:sldMk cId="1820253004" sldId="319"/>
            <ac:spMk id="2" creationId="{5A809C3C-515D-ED33-58DA-51786C922BFD}"/>
          </ac:spMkLst>
        </pc:spChg>
        <pc:picChg chg="add mod">
          <ac:chgData name="Lara Beatriz Pinto Ferreira" userId="7a063250-7944-4616-b8f3-1f29de638fb7" providerId="ADAL" clId="{C41A3DC0-7A39-4136-A71C-3D4B69719996}" dt="2022-11-28T23:13:25.811" v="1623" actId="1076"/>
          <ac:picMkLst>
            <pc:docMk/>
            <pc:sldMk cId="1820253004" sldId="319"/>
            <ac:picMk id="8194" creationId="{C43A648E-B5F7-C0FB-950C-566BD4F75006}"/>
          </ac:picMkLst>
        </pc:picChg>
      </pc:sldChg>
      <pc:sldChg chg="addSp delSp modSp new mod">
        <pc:chgData name="Lara Beatriz Pinto Ferreira" userId="7a063250-7944-4616-b8f3-1f29de638fb7" providerId="ADAL" clId="{C41A3DC0-7A39-4136-A71C-3D4B69719996}" dt="2022-11-29T00:30:19.903" v="3062" actId="2085"/>
        <pc:sldMkLst>
          <pc:docMk/>
          <pc:sldMk cId="996655682" sldId="321"/>
        </pc:sldMkLst>
        <pc:spChg chg="del">
          <ac:chgData name="Lara Beatriz Pinto Ferreira" userId="7a063250-7944-4616-b8f3-1f29de638fb7" providerId="ADAL" clId="{C41A3DC0-7A39-4136-A71C-3D4B69719996}" dt="2022-11-28T23:05:18.749" v="1531" actId="478"/>
          <ac:spMkLst>
            <pc:docMk/>
            <pc:sldMk cId="996655682" sldId="321"/>
            <ac:spMk id="2" creationId="{59707C33-61DD-3149-072B-DA076017A21B}"/>
          </ac:spMkLst>
        </pc:spChg>
        <pc:spChg chg="del">
          <ac:chgData name="Lara Beatriz Pinto Ferreira" userId="7a063250-7944-4616-b8f3-1f29de638fb7" providerId="ADAL" clId="{C41A3DC0-7A39-4136-A71C-3D4B69719996}" dt="2022-11-28T23:05:18.749" v="1531" actId="478"/>
          <ac:spMkLst>
            <pc:docMk/>
            <pc:sldMk cId="996655682" sldId="321"/>
            <ac:spMk id="3" creationId="{165CA34A-3A39-908C-1D6A-CE17DF7724E3}"/>
          </ac:spMkLst>
        </pc:spChg>
        <pc:spChg chg="del">
          <ac:chgData name="Lara Beatriz Pinto Ferreira" userId="7a063250-7944-4616-b8f3-1f29de638fb7" providerId="ADAL" clId="{C41A3DC0-7A39-4136-A71C-3D4B69719996}" dt="2022-11-28T23:05:18.749" v="1531" actId="478"/>
          <ac:spMkLst>
            <pc:docMk/>
            <pc:sldMk cId="996655682" sldId="321"/>
            <ac:spMk id="4" creationId="{0D7768F4-8718-801C-EE78-5438506A91CD}"/>
          </ac:spMkLst>
        </pc:spChg>
        <pc:spChg chg="del">
          <ac:chgData name="Lara Beatriz Pinto Ferreira" userId="7a063250-7944-4616-b8f3-1f29de638fb7" providerId="ADAL" clId="{C41A3DC0-7A39-4136-A71C-3D4B69719996}" dt="2022-11-28T23:05:18.749" v="1531" actId="478"/>
          <ac:spMkLst>
            <pc:docMk/>
            <pc:sldMk cId="996655682" sldId="321"/>
            <ac:spMk id="5" creationId="{82804AA8-7544-291C-0BDA-A85258DD3EB1}"/>
          </ac:spMkLst>
        </pc:spChg>
        <pc:spChg chg="del">
          <ac:chgData name="Lara Beatriz Pinto Ferreira" userId="7a063250-7944-4616-b8f3-1f29de638fb7" providerId="ADAL" clId="{C41A3DC0-7A39-4136-A71C-3D4B69719996}" dt="2022-11-28T23:05:18.749" v="1531" actId="478"/>
          <ac:spMkLst>
            <pc:docMk/>
            <pc:sldMk cId="996655682" sldId="321"/>
            <ac:spMk id="6" creationId="{5DFE6BFF-7D8F-D9D6-21A3-29BF785C517E}"/>
          </ac:spMkLst>
        </pc:spChg>
        <pc:spChg chg="del">
          <ac:chgData name="Lara Beatriz Pinto Ferreira" userId="7a063250-7944-4616-b8f3-1f29de638fb7" providerId="ADAL" clId="{C41A3DC0-7A39-4136-A71C-3D4B69719996}" dt="2022-11-28T23:05:18.749" v="1531" actId="478"/>
          <ac:spMkLst>
            <pc:docMk/>
            <pc:sldMk cId="996655682" sldId="321"/>
            <ac:spMk id="7" creationId="{F45195D6-47E9-1865-4672-EE7F8D3BCE0C}"/>
          </ac:spMkLst>
        </pc:spChg>
        <pc:spChg chg="del">
          <ac:chgData name="Lara Beatriz Pinto Ferreira" userId="7a063250-7944-4616-b8f3-1f29de638fb7" providerId="ADAL" clId="{C41A3DC0-7A39-4136-A71C-3D4B69719996}" dt="2022-11-28T23:05:18.749" v="1531" actId="478"/>
          <ac:spMkLst>
            <pc:docMk/>
            <pc:sldMk cId="996655682" sldId="321"/>
            <ac:spMk id="8" creationId="{40DE3CA7-3099-7CDD-183E-1E40E3349972}"/>
          </ac:spMkLst>
        </pc:spChg>
        <pc:spChg chg="del">
          <ac:chgData name="Lara Beatriz Pinto Ferreira" userId="7a063250-7944-4616-b8f3-1f29de638fb7" providerId="ADAL" clId="{C41A3DC0-7A39-4136-A71C-3D4B69719996}" dt="2022-11-28T23:05:18.749" v="1531" actId="478"/>
          <ac:spMkLst>
            <pc:docMk/>
            <pc:sldMk cId="996655682" sldId="321"/>
            <ac:spMk id="9" creationId="{4C095A18-285C-2C9A-5D39-3D4CFD7084FE}"/>
          </ac:spMkLst>
        </pc:spChg>
        <pc:spChg chg="del">
          <ac:chgData name="Lara Beatriz Pinto Ferreira" userId="7a063250-7944-4616-b8f3-1f29de638fb7" providerId="ADAL" clId="{C41A3DC0-7A39-4136-A71C-3D4B69719996}" dt="2022-11-28T23:05:18.749" v="1531" actId="478"/>
          <ac:spMkLst>
            <pc:docMk/>
            <pc:sldMk cId="996655682" sldId="321"/>
            <ac:spMk id="10" creationId="{D155C8D5-F197-1BB3-EA38-D6FFCF691BEC}"/>
          </ac:spMkLst>
        </pc:spChg>
        <pc:spChg chg="del">
          <ac:chgData name="Lara Beatriz Pinto Ferreira" userId="7a063250-7944-4616-b8f3-1f29de638fb7" providerId="ADAL" clId="{C41A3DC0-7A39-4136-A71C-3D4B69719996}" dt="2022-11-28T23:05:18.749" v="1531" actId="478"/>
          <ac:spMkLst>
            <pc:docMk/>
            <pc:sldMk cId="996655682" sldId="321"/>
            <ac:spMk id="11" creationId="{A9D42E2F-8018-6405-5E9C-9DA978C1CAF4}"/>
          </ac:spMkLst>
        </pc:spChg>
        <pc:spChg chg="del">
          <ac:chgData name="Lara Beatriz Pinto Ferreira" userId="7a063250-7944-4616-b8f3-1f29de638fb7" providerId="ADAL" clId="{C41A3DC0-7A39-4136-A71C-3D4B69719996}" dt="2022-11-28T23:05:18.749" v="1531" actId="478"/>
          <ac:spMkLst>
            <pc:docMk/>
            <pc:sldMk cId="996655682" sldId="321"/>
            <ac:spMk id="12" creationId="{71ABBBE7-0661-FF53-023C-E2A910DC46FF}"/>
          </ac:spMkLst>
        </pc:spChg>
        <pc:spChg chg="del">
          <ac:chgData name="Lara Beatriz Pinto Ferreira" userId="7a063250-7944-4616-b8f3-1f29de638fb7" providerId="ADAL" clId="{C41A3DC0-7A39-4136-A71C-3D4B69719996}" dt="2022-11-28T23:05:18.749" v="1531" actId="478"/>
          <ac:spMkLst>
            <pc:docMk/>
            <pc:sldMk cId="996655682" sldId="321"/>
            <ac:spMk id="13" creationId="{E343C8F0-E4C8-E34E-05F9-B7837F341A11}"/>
          </ac:spMkLst>
        </pc:spChg>
        <pc:spChg chg="add mod">
          <ac:chgData name="Lara Beatriz Pinto Ferreira" userId="7a063250-7944-4616-b8f3-1f29de638fb7" providerId="ADAL" clId="{C41A3DC0-7A39-4136-A71C-3D4B69719996}" dt="2022-11-28T23:05:19.782" v="1532"/>
          <ac:spMkLst>
            <pc:docMk/>
            <pc:sldMk cId="996655682" sldId="321"/>
            <ac:spMk id="14" creationId="{7E01BCCF-D217-5BDE-B210-2CD0E36996F3}"/>
          </ac:spMkLst>
        </pc:spChg>
        <pc:spChg chg="add mod">
          <ac:chgData name="Lara Beatriz Pinto Ferreira" userId="7a063250-7944-4616-b8f3-1f29de638fb7" providerId="ADAL" clId="{C41A3DC0-7A39-4136-A71C-3D4B69719996}" dt="2022-11-28T23:05:19.782" v="1532"/>
          <ac:spMkLst>
            <pc:docMk/>
            <pc:sldMk cId="996655682" sldId="321"/>
            <ac:spMk id="15" creationId="{7E784EAB-8EFC-6936-EC50-5406A759226E}"/>
          </ac:spMkLst>
        </pc:spChg>
        <pc:picChg chg="mod">
          <ac:chgData name="Lara Beatriz Pinto Ferreira" userId="7a063250-7944-4616-b8f3-1f29de638fb7" providerId="ADAL" clId="{C41A3DC0-7A39-4136-A71C-3D4B69719996}" dt="2022-11-29T00:30:19.903" v="3062" actId="2085"/>
          <ac:picMkLst>
            <pc:docMk/>
            <pc:sldMk cId="996655682" sldId="321"/>
            <ac:picMk id="3" creationId="{1444D23C-4C38-84CC-8E9A-855CE26D47B1}"/>
          </ac:picMkLst>
        </pc:picChg>
      </pc:sldChg>
      <pc:sldChg chg="new del">
        <pc:chgData name="Lara Beatriz Pinto Ferreira" userId="7a063250-7944-4616-b8f3-1f29de638fb7" providerId="ADAL" clId="{C41A3DC0-7A39-4136-A71C-3D4B69719996}" dt="2022-11-28T23:03:50.556" v="1516" actId="47"/>
        <pc:sldMkLst>
          <pc:docMk/>
          <pc:sldMk cId="1844364065" sldId="321"/>
        </pc:sldMkLst>
      </pc:sldChg>
      <pc:sldChg chg="addSp delSp modSp add mod">
        <pc:chgData name="Lara Beatriz Pinto Ferreira" userId="7a063250-7944-4616-b8f3-1f29de638fb7" providerId="ADAL" clId="{C41A3DC0-7A39-4136-A71C-3D4B69719996}" dt="2022-11-28T23:05:08.984" v="1530" actId="14100"/>
        <pc:sldMkLst>
          <pc:docMk/>
          <pc:sldMk cId="3992426954" sldId="322"/>
        </pc:sldMkLst>
        <pc:spChg chg="del">
          <ac:chgData name="Lara Beatriz Pinto Ferreira" userId="7a063250-7944-4616-b8f3-1f29de638fb7" providerId="ADAL" clId="{C41A3DC0-7A39-4136-A71C-3D4B69719996}" dt="2022-11-28T23:04:32.296" v="1519" actId="478"/>
          <ac:spMkLst>
            <pc:docMk/>
            <pc:sldMk cId="3992426954" sldId="322"/>
            <ac:spMk id="2" creationId="{59707C33-61DD-3149-072B-DA076017A21B}"/>
          </ac:spMkLst>
        </pc:spChg>
        <pc:spChg chg="del">
          <ac:chgData name="Lara Beatriz Pinto Ferreira" userId="7a063250-7944-4616-b8f3-1f29de638fb7" providerId="ADAL" clId="{C41A3DC0-7A39-4136-A71C-3D4B69719996}" dt="2022-11-28T23:04:32.296" v="1519" actId="478"/>
          <ac:spMkLst>
            <pc:docMk/>
            <pc:sldMk cId="3992426954" sldId="322"/>
            <ac:spMk id="3" creationId="{165CA34A-3A39-908C-1D6A-CE17DF7724E3}"/>
          </ac:spMkLst>
        </pc:spChg>
        <pc:spChg chg="del">
          <ac:chgData name="Lara Beatriz Pinto Ferreira" userId="7a063250-7944-4616-b8f3-1f29de638fb7" providerId="ADAL" clId="{C41A3DC0-7A39-4136-A71C-3D4B69719996}" dt="2022-11-28T23:04:32.296" v="1519" actId="478"/>
          <ac:spMkLst>
            <pc:docMk/>
            <pc:sldMk cId="3992426954" sldId="322"/>
            <ac:spMk id="4" creationId="{0D7768F4-8718-801C-EE78-5438506A91CD}"/>
          </ac:spMkLst>
        </pc:spChg>
        <pc:spChg chg="del">
          <ac:chgData name="Lara Beatriz Pinto Ferreira" userId="7a063250-7944-4616-b8f3-1f29de638fb7" providerId="ADAL" clId="{C41A3DC0-7A39-4136-A71C-3D4B69719996}" dt="2022-11-28T23:04:32.296" v="1519" actId="478"/>
          <ac:spMkLst>
            <pc:docMk/>
            <pc:sldMk cId="3992426954" sldId="322"/>
            <ac:spMk id="5" creationId="{82804AA8-7544-291C-0BDA-A85258DD3EB1}"/>
          </ac:spMkLst>
        </pc:spChg>
        <pc:spChg chg="del">
          <ac:chgData name="Lara Beatriz Pinto Ferreira" userId="7a063250-7944-4616-b8f3-1f29de638fb7" providerId="ADAL" clId="{C41A3DC0-7A39-4136-A71C-3D4B69719996}" dt="2022-11-28T23:04:32.296" v="1519" actId="478"/>
          <ac:spMkLst>
            <pc:docMk/>
            <pc:sldMk cId="3992426954" sldId="322"/>
            <ac:spMk id="6" creationId="{5DFE6BFF-7D8F-D9D6-21A3-29BF785C517E}"/>
          </ac:spMkLst>
        </pc:spChg>
        <pc:spChg chg="del">
          <ac:chgData name="Lara Beatriz Pinto Ferreira" userId="7a063250-7944-4616-b8f3-1f29de638fb7" providerId="ADAL" clId="{C41A3DC0-7A39-4136-A71C-3D4B69719996}" dt="2022-11-28T23:04:32.296" v="1519" actId="478"/>
          <ac:spMkLst>
            <pc:docMk/>
            <pc:sldMk cId="3992426954" sldId="322"/>
            <ac:spMk id="7" creationId="{F45195D6-47E9-1865-4672-EE7F8D3BCE0C}"/>
          </ac:spMkLst>
        </pc:spChg>
        <pc:spChg chg="del">
          <ac:chgData name="Lara Beatriz Pinto Ferreira" userId="7a063250-7944-4616-b8f3-1f29de638fb7" providerId="ADAL" clId="{C41A3DC0-7A39-4136-A71C-3D4B69719996}" dt="2022-11-28T23:04:32.296" v="1519" actId="478"/>
          <ac:spMkLst>
            <pc:docMk/>
            <pc:sldMk cId="3992426954" sldId="322"/>
            <ac:spMk id="8" creationId="{40DE3CA7-3099-7CDD-183E-1E40E3349972}"/>
          </ac:spMkLst>
        </pc:spChg>
        <pc:spChg chg="del">
          <ac:chgData name="Lara Beatriz Pinto Ferreira" userId="7a063250-7944-4616-b8f3-1f29de638fb7" providerId="ADAL" clId="{C41A3DC0-7A39-4136-A71C-3D4B69719996}" dt="2022-11-28T23:04:32.296" v="1519" actId="478"/>
          <ac:spMkLst>
            <pc:docMk/>
            <pc:sldMk cId="3992426954" sldId="322"/>
            <ac:spMk id="9" creationId="{4C095A18-285C-2C9A-5D39-3D4CFD7084FE}"/>
          </ac:spMkLst>
        </pc:spChg>
        <pc:spChg chg="del">
          <ac:chgData name="Lara Beatriz Pinto Ferreira" userId="7a063250-7944-4616-b8f3-1f29de638fb7" providerId="ADAL" clId="{C41A3DC0-7A39-4136-A71C-3D4B69719996}" dt="2022-11-28T23:04:32.296" v="1519" actId="478"/>
          <ac:spMkLst>
            <pc:docMk/>
            <pc:sldMk cId="3992426954" sldId="322"/>
            <ac:spMk id="10" creationId="{D155C8D5-F197-1BB3-EA38-D6FFCF691BEC}"/>
          </ac:spMkLst>
        </pc:spChg>
        <pc:spChg chg="del">
          <ac:chgData name="Lara Beatriz Pinto Ferreira" userId="7a063250-7944-4616-b8f3-1f29de638fb7" providerId="ADAL" clId="{C41A3DC0-7A39-4136-A71C-3D4B69719996}" dt="2022-11-28T23:04:32.296" v="1519" actId="478"/>
          <ac:spMkLst>
            <pc:docMk/>
            <pc:sldMk cId="3992426954" sldId="322"/>
            <ac:spMk id="11" creationId="{A9D42E2F-8018-6405-5E9C-9DA978C1CAF4}"/>
          </ac:spMkLst>
        </pc:spChg>
        <pc:spChg chg="del">
          <ac:chgData name="Lara Beatriz Pinto Ferreira" userId="7a063250-7944-4616-b8f3-1f29de638fb7" providerId="ADAL" clId="{C41A3DC0-7A39-4136-A71C-3D4B69719996}" dt="2022-11-28T23:04:32.296" v="1519" actId="478"/>
          <ac:spMkLst>
            <pc:docMk/>
            <pc:sldMk cId="3992426954" sldId="322"/>
            <ac:spMk id="12" creationId="{71ABBBE7-0661-FF53-023C-E2A910DC46FF}"/>
          </ac:spMkLst>
        </pc:spChg>
        <pc:spChg chg="del">
          <ac:chgData name="Lara Beatriz Pinto Ferreira" userId="7a063250-7944-4616-b8f3-1f29de638fb7" providerId="ADAL" clId="{C41A3DC0-7A39-4136-A71C-3D4B69719996}" dt="2022-11-28T23:04:32.296" v="1519" actId="478"/>
          <ac:spMkLst>
            <pc:docMk/>
            <pc:sldMk cId="3992426954" sldId="322"/>
            <ac:spMk id="13" creationId="{E343C8F0-E4C8-E34E-05F9-B7837F341A11}"/>
          </ac:spMkLst>
        </pc:spChg>
        <pc:spChg chg="add mod">
          <ac:chgData name="Lara Beatriz Pinto Ferreira" userId="7a063250-7944-4616-b8f3-1f29de638fb7" providerId="ADAL" clId="{C41A3DC0-7A39-4136-A71C-3D4B69719996}" dt="2022-11-28T23:05:08.984" v="1530" actId="14100"/>
          <ac:spMkLst>
            <pc:docMk/>
            <pc:sldMk cId="3992426954" sldId="322"/>
            <ac:spMk id="14" creationId="{EF192818-F091-C011-FAA3-DE9E01369A86}"/>
          </ac:spMkLst>
        </pc:spChg>
        <pc:spChg chg="add mod">
          <ac:chgData name="Lara Beatriz Pinto Ferreira" userId="7a063250-7944-4616-b8f3-1f29de638fb7" providerId="ADAL" clId="{C41A3DC0-7A39-4136-A71C-3D4B69719996}" dt="2022-11-28T23:04:37.126" v="1520"/>
          <ac:spMkLst>
            <pc:docMk/>
            <pc:sldMk cId="3992426954" sldId="322"/>
            <ac:spMk id="16" creationId="{3F3D04A6-9F2D-E5C7-B027-67C45C345C99}"/>
          </ac:spMkLst>
        </pc:spChg>
        <pc:picChg chg="add mod">
          <ac:chgData name="Lara Beatriz Pinto Ferreira" userId="7a063250-7944-4616-b8f3-1f29de638fb7" providerId="ADAL" clId="{C41A3DC0-7A39-4136-A71C-3D4B69719996}" dt="2022-11-28T23:04:37.126" v="1520"/>
          <ac:picMkLst>
            <pc:docMk/>
            <pc:sldMk cId="3992426954" sldId="322"/>
            <ac:picMk id="15" creationId="{E8FBDB6E-32A4-8964-0A68-F218A89034F5}"/>
          </ac:picMkLst>
        </pc:picChg>
      </pc:sldChg>
      <pc:sldChg chg="addSp delSp modSp add mod">
        <pc:chgData name="Lara Beatriz Pinto Ferreira" userId="7a063250-7944-4616-b8f3-1f29de638fb7" providerId="ADAL" clId="{C41A3DC0-7A39-4136-A71C-3D4B69719996}" dt="2022-11-28T23:07:28.971" v="1549" actId="1076"/>
        <pc:sldMkLst>
          <pc:docMk/>
          <pc:sldMk cId="2155408183" sldId="323"/>
        </pc:sldMkLst>
        <pc:spChg chg="add del mod">
          <ac:chgData name="Lara Beatriz Pinto Ferreira" userId="7a063250-7944-4616-b8f3-1f29de638fb7" providerId="ADAL" clId="{C41A3DC0-7A39-4136-A71C-3D4B69719996}" dt="2022-11-28T23:06:52.056" v="1542" actId="478"/>
          <ac:spMkLst>
            <pc:docMk/>
            <pc:sldMk cId="2155408183" sldId="323"/>
            <ac:spMk id="3" creationId="{8990520B-8412-0CC4-7F0B-8BB1FF2E4AE1}"/>
          </ac:spMkLst>
        </pc:spChg>
        <pc:spChg chg="add mod">
          <ac:chgData name="Lara Beatriz Pinto Ferreira" userId="7a063250-7944-4616-b8f3-1f29de638fb7" providerId="ADAL" clId="{C41A3DC0-7A39-4136-A71C-3D4B69719996}" dt="2022-11-28T23:07:10.970" v="1545" actId="1076"/>
          <ac:spMkLst>
            <pc:docMk/>
            <pc:sldMk cId="2155408183" sldId="323"/>
            <ac:spMk id="4" creationId="{5F644CDB-03B6-94DF-1507-6EBF1FB46532}"/>
          </ac:spMkLst>
        </pc:spChg>
        <pc:spChg chg="add mod">
          <ac:chgData name="Lara Beatriz Pinto Ferreira" userId="7a063250-7944-4616-b8f3-1f29de638fb7" providerId="ADAL" clId="{C41A3DC0-7A39-4136-A71C-3D4B69719996}" dt="2022-11-28T23:06:52.737" v="1543"/>
          <ac:spMkLst>
            <pc:docMk/>
            <pc:sldMk cId="2155408183" sldId="323"/>
            <ac:spMk id="6" creationId="{7E7E4DF4-1148-1B7D-ADD6-FD8CE764E57D}"/>
          </ac:spMkLst>
        </pc:spChg>
        <pc:spChg chg="del">
          <ac:chgData name="Lara Beatriz Pinto Ferreira" userId="7a063250-7944-4616-b8f3-1f29de638fb7" providerId="ADAL" clId="{C41A3DC0-7A39-4136-A71C-3D4B69719996}" dt="2022-11-28T23:06:49.653" v="1541" actId="478"/>
          <ac:spMkLst>
            <pc:docMk/>
            <pc:sldMk cId="2155408183" sldId="323"/>
            <ac:spMk id="18" creationId="{2AEA1132-EA2D-00E4-43E7-E5EBF4A2040A}"/>
          </ac:spMkLst>
        </pc:spChg>
        <pc:spChg chg="del">
          <ac:chgData name="Lara Beatriz Pinto Ferreira" userId="7a063250-7944-4616-b8f3-1f29de638fb7" providerId="ADAL" clId="{C41A3DC0-7A39-4136-A71C-3D4B69719996}" dt="2022-11-28T23:06:49.653" v="1541" actId="478"/>
          <ac:spMkLst>
            <pc:docMk/>
            <pc:sldMk cId="2155408183" sldId="323"/>
            <ac:spMk id="20" creationId="{6FC7785E-C231-DF3E-50CB-A7E471A28E5B}"/>
          </ac:spMkLst>
        </pc:spChg>
        <pc:picChg chg="add mod">
          <ac:chgData name="Lara Beatriz Pinto Ferreira" userId="7a063250-7944-4616-b8f3-1f29de638fb7" providerId="ADAL" clId="{C41A3DC0-7A39-4136-A71C-3D4B69719996}" dt="2022-11-28T23:07:28.971" v="1549" actId="1076"/>
          <ac:picMkLst>
            <pc:docMk/>
            <pc:sldMk cId="2155408183" sldId="323"/>
            <ac:picMk id="5" creationId="{A706DACD-70AD-5BB8-FE4B-BFBE6EB6DFB5}"/>
          </ac:picMkLst>
        </pc:picChg>
        <pc:picChg chg="del">
          <ac:chgData name="Lara Beatriz Pinto Ferreira" userId="7a063250-7944-4616-b8f3-1f29de638fb7" providerId="ADAL" clId="{C41A3DC0-7A39-4136-A71C-3D4B69719996}" dt="2022-11-28T23:06:49.653" v="1541" actId="478"/>
          <ac:picMkLst>
            <pc:docMk/>
            <pc:sldMk cId="2155408183" sldId="323"/>
            <ac:picMk id="19" creationId="{E0590F43-90DE-6795-F43A-5DF61C9616AE}"/>
          </ac:picMkLst>
        </pc:picChg>
      </pc:sldChg>
      <pc:sldChg chg="addSp delSp modSp add del mod">
        <pc:chgData name="Lara Beatriz Pinto Ferreira" userId="7a063250-7944-4616-b8f3-1f29de638fb7" providerId="ADAL" clId="{C41A3DC0-7A39-4136-A71C-3D4B69719996}" dt="2022-11-28T23:08:12.898" v="1560" actId="47"/>
        <pc:sldMkLst>
          <pc:docMk/>
          <pc:sldMk cId="3272475916" sldId="324"/>
        </pc:sldMkLst>
        <pc:spChg chg="del">
          <ac:chgData name="Lara Beatriz Pinto Ferreira" userId="7a063250-7944-4616-b8f3-1f29de638fb7" providerId="ADAL" clId="{C41A3DC0-7A39-4136-A71C-3D4B69719996}" dt="2022-11-28T23:07:48.293" v="1553" actId="478"/>
          <ac:spMkLst>
            <pc:docMk/>
            <pc:sldMk cId="3272475916" sldId="324"/>
            <ac:spMk id="2" creationId="{371A2298-A645-473F-76AF-25CDC8F20D2B}"/>
          </ac:spMkLst>
        </pc:spChg>
        <pc:spChg chg="add del mod">
          <ac:chgData name="Lara Beatriz Pinto Ferreira" userId="7a063250-7944-4616-b8f3-1f29de638fb7" providerId="ADAL" clId="{C41A3DC0-7A39-4136-A71C-3D4B69719996}" dt="2022-11-28T23:07:50.739" v="1554" actId="478"/>
          <ac:spMkLst>
            <pc:docMk/>
            <pc:sldMk cId="3272475916" sldId="324"/>
            <ac:spMk id="4" creationId="{EF18B636-0D9D-4910-8874-CEBF84BED078}"/>
          </ac:spMkLst>
        </pc:spChg>
        <pc:spChg chg="add mod">
          <ac:chgData name="Lara Beatriz Pinto Ferreira" userId="7a063250-7944-4616-b8f3-1f29de638fb7" providerId="ADAL" clId="{C41A3DC0-7A39-4136-A71C-3D4B69719996}" dt="2022-11-28T23:08:01.228" v="1558" actId="1076"/>
          <ac:spMkLst>
            <pc:docMk/>
            <pc:sldMk cId="3272475916" sldId="324"/>
            <ac:spMk id="5" creationId="{0DEB3F13-C113-3221-69A5-F3C1FB86B823}"/>
          </ac:spMkLst>
        </pc:spChg>
        <pc:spChg chg="add mod">
          <ac:chgData name="Lara Beatriz Pinto Ferreira" userId="7a063250-7944-4616-b8f3-1f29de638fb7" providerId="ADAL" clId="{C41A3DC0-7A39-4136-A71C-3D4B69719996}" dt="2022-11-28T23:07:53.821" v="1557" actId="1076"/>
          <ac:spMkLst>
            <pc:docMk/>
            <pc:sldMk cId="3272475916" sldId="324"/>
            <ac:spMk id="8" creationId="{2EAF5489-A225-387B-50DD-C4867CBD9035}"/>
          </ac:spMkLst>
        </pc:spChg>
        <pc:spChg chg="del">
          <ac:chgData name="Lara Beatriz Pinto Ferreira" userId="7a063250-7944-4616-b8f3-1f29de638fb7" providerId="ADAL" clId="{C41A3DC0-7A39-4136-A71C-3D4B69719996}" dt="2022-11-28T23:07:48.293" v="1553" actId="478"/>
          <ac:spMkLst>
            <pc:docMk/>
            <pc:sldMk cId="3272475916" sldId="324"/>
            <ac:spMk id="10" creationId="{689C0875-9C2D-9E34-0A15-EE827F0296BD}"/>
          </ac:spMkLst>
        </pc:spChg>
        <pc:graphicFrameChg chg="del">
          <ac:chgData name="Lara Beatriz Pinto Ferreira" userId="7a063250-7944-4616-b8f3-1f29de638fb7" providerId="ADAL" clId="{C41A3DC0-7A39-4136-A71C-3D4B69719996}" dt="2022-11-28T23:07:48.293" v="1553" actId="478"/>
          <ac:graphicFrameMkLst>
            <pc:docMk/>
            <pc:sldMk cId="3272475916" sldId="324"/>
            <ac:graphicFrameMk id="7" creationId="{BFBE608E-1E4E-BE0F-1076-3D940CC9FC06}"/>
          </ac:graphicFrameMkLst>
        </pc:graphicFrameChg>
        <pc:picChg chg="add mod">
          <ac:chgData name="Lara Beatriz Pinto Ferreira" userId="7a063250-7944-4616-b8f3-1f29de638fb7" providerId="ADAL" clId="{C41A3DC0-7A39-4136-A71C-3D4B69719996}" dt="2022-11-28T23:07:53.821" v="1557" actId="1076"/>
          <ac:picMkLst>
            <pc:docMk/>
            <pc:sldMk cId="3272475916" sldId="324"/>
            <ac:picMk id="6" creationId="{24EDFEAA-2E0C-9BDF-833E-8C345AD09C50}"/>
          </ac:picMkLst>
        </pc:picChg>
      </pc:sldChg>
      <pc:sldChg chg="addSp delSp modSp add mod">
        <pc:chgData name="Lara Beatriz Pinto Ferreira" userId="7a063250-7944-4616-b8f3-1f29de638fb7" providerId="ADAL" clId="{C41A3DC0-7A39-4136-A71C-3D4B69719996}" dt="2022-11-28T23:11:30.012" v="1591" actId="14100"/>
        <pc:sldMkLst>
          <pc:docMk/>
          <pc:sldMk cId="3995720976" sldId="325"/>
        </pc:sldMkLst>
        <pc:spChg chg="add del mod">
          <ac:chgData name="Lara Beatriz Pinto Ferreira" userId="7a063250-7944-4616-b8f3-1f29de638fb7" providerId="ADAL" clId="{C41A3DC0-7A39-4136-A71C-3D4B69719996}" dt="2022-11-28T23:08:36.863" v="1566"/>
          <ac:spMkLst>
            <pc:docMk/>
            <pc:sldMk cId="3995720976" sldId="325"/>
            <ac:spMk id="3" creationId="{1D2A3210-DFC8-86B0-D7FE-3DFB6EB59029}"/>
          </ac:spMkLst>
        </pc:spChg>
        <pc:spChg chg="mod">
          <ac:chgData name="Lara Beatriz Pinto Ferreira" userId="7a063250-7944-4616-b8f3-1f29de638fb7" providerId="ADAL" clId="{C41A3DC0-7A39-4136-A71C-3D4B69719996}" dt="2022-11-28T23:08:33.930" v="1565" actId="20577"/>
          <ac:spMkLst>
            <pc:docMk/>
            <pc:sldMk cId="3995720976" sldId="325"/>
            <ac:spMk id="4" creationId="{6F000284-4AD5-C0CA-1A23-926F597C72C8}"/>
          </ac:spMkLst>
        </pc:spChg>
        <pc:spChg chg="mod">
          <ac:chgData name="Lara Beatriz Pinto Ferreira" userId="7a063250-7944-4616-b8f3-1f29de638fb7" providerId="ADAL" clId="{C41A3DC0-7A39-4136-A71C-3D4B69719996}" dt="2022-11-28T23:08:26.779" v="1562" actId="14100"/>
          <ac:spMkLst>
            <pc:docMk/>
            <pc:sldMk cId="3995720976" sldId="325"/>
            <ac:spMk id="7" creationId="{2B2DA414-0D4B-2D03-52DC-E0C12B6DB496}"/>
          </ac:spMkLst>
        </pc:spChg>
        <pc:spChg chg="del">
          <ac:chgData name="Lara Beatriz Pinto Ferreira" userId="7a063250-7944-4616-b8f3-1f29de638fb7" providerId="ADAL" clId="{C41A3DC0-7A39-4136-A71C-3D4B69719996}" dt="2022-11-28T23:08:28.226" v="1563" actId="478"/>
          <ac:spMkLst>
            <pc:docMk/>
            <pc:sldMk cId="3995720976" sldId="325"/>
            <ac:spMk id="8" creationId="{F2CBB5E0-07C9-0FE0-AE66-69604CE173A2}"/>
          </ac:spMkLst>
        </pc:spChg>
        <pc:spChg chg="add del mod">
          <ac:chgData name="Lara Beatriz Pinto Ferreira" userId="7a063250-7944-4616-b8f3-1f29de638fb7" providerId="ADAL" clId="{C41A3DC0-7A39-4136-A71C-3D4B69719996}" dt="2022-11-28T23:11:25.972" v="1589" actId="478"/>
          <ac:spMkLst>
            <pc:docMk/>
            <pc:sldMk cId="3995720976" sldId="325"/>
            <ac:spMk id="9" creationId="{572B4853-9F04-6DC1-A824-85EE8D05ED7F}"/>
          </ac:spMkLst>
        </pc:spChg>
        <pc:picChg chg="add del mod">
          <ac:chgData name="Lara Beatriz Pinto Ferreira" userId="7a063250-7944-4616-b8f3-1f29de638fb7" providerId="ADAL" clId="{C41A3DC0-7A39-4136-A71C-3D4B69719996}" dt="2022-11-28T23:11:16.820" v="1585" actId="478"/>
          <ac:picMkLst>
            <pc:docMk/>
            <pc:sldMk cId="3995720976" sldId="325"/>
            <ac:picMk id="5" creationId="{90372954-124E-5C26-42E1-D4E9FC63EDED}"/>
          </ac:picMkLst>
        </pc:picChg>
        <pc:picChg chg="add mod">
          <ac:chgData name="Lara Beatriz Pinto Ferreira" userId="7a063250-7944-4616-b8f3-1f29de638fb7" providerId="ADAL" clId="{C41A3DC0-7A39-4136-A71C-3D4B69719996}" dt="2022-11-28T23:11:30.012" v="1591" actId="14100"/>
          <ac:picMkLst>
            <pc:docMk/>
            <pc:sldMk cId="3995720976" sldId="325"/>
            <ac:picMk id="4098" creationId="{E8FB0A63-B150-CDEA-E920-F4526A0C3FB2}"/>
          </ac:picMkLst>
        </pc:picChg>
      </pc:sldChg>
      <pc:sldChg chg="addSp delSp modSp add">
        <pc:chgData name="Lara Beatriz Pinto Ferreira" userId="7a063250-7944-4616-b8f3-1f29de638fb7" providerId="ADAL" clId="{C41A3DC0-7A39-4136-A71C-3D4B69719996}" dt="2022-11-28T23:13:02.336" v="1613" actId="1076"/>
        <pc:sldMkLst>
          <pc:docMk/>
          <pc:sldMk cId="1345402377" sldId="326"/>
        </pc:sldMkLst>
        <pc:picChg chg="add mod">
          <ac:chgData name="Lara Beatriz Pinto Ferreira" userId="7a063250-7944-4616-b8f3-1f29de638fb7" providerId="ADAL" clId="{C41A3DC0-7A39-4136-A71C-3D4B69719996}" dt="2022-11-28T23:13:02.336" v="1613" actId="1076"/>
          <ac:picMkLst>
            <pc:docMk/>
            <pc:sldMk cId="1345402377" sldId="326"/>
            <ac:picMk id="2" creationId="{E01E2C3D-458B-A8D9-42C1-D18496082465}"/>
          </ac:picMkLst>
        </pc:picChg>
        <pc:picChg chg="del">
          <ac:chgData name="Lara Beatriz Pinto Ferreira" userId="7a063250-7944-4616-b8f3-1f29de638fb7" providerId="ADAL" clId="{C41A3DC0-7A39-4136-A71C-3D4B69719996}" dt="2022-11-28T23:12:58.918" v="1612" actId="478"/>
          <ac:picMkLst>
            <pc:docMk/>
            <pc:sldMk cId="1345402377" sldId="326"/>
            <ac:picMk id="6146" creationId="{A851FA4E-0F38-81A3-310B-6263806CABDD}"/>
          </ac:picMkLst>
        </pc:picChg>
      </pc:sldChg>
      <pc:sldChg chg="addSp delSp modSp add del mod">
        <pc:chgData name="Lara Beatriz Pinto Ferreira" userId="7a063250-7944-4616-b8f3-1f29de638fb7" providerId="ADAL" clId="{C41A3DC0-7A39-4136-A71C-3D4B69719996}" dt="2022-11-28T23:10:14.297" v="1584" actId="47"/>
        <pc:sldMkLst>
          <pc:docMk/>
          <pc:sldMk cId="1523819268" sldId="326"/>
        </pc:sldMkLst>
        <pc:spChg chg="add del mod">
          <ac:chgData name="Lara Beatriz Pinto Ferreira" userId="7a063250-7944-4616-b8f3-1f29de638fb7" providerId="ADAL" clId="{C41A3DC0-7A39-4136-A71C-3D4B69719996}" dt="2022-11-28T23:10:11.865" v="1582" actId="478"/>
          <ac:spMkLst>
            <pc:docMk/>
            <pc:sldMk cId="1523819268" sldId="326"/>
            <ac:spMk id="3" creationId="{CBD19E97-7BAE-C35F-C234-BACAFC831F3B}"/>
          </ac:spMkLst>
        </pc:spChg>
        <pc:spChg chg="add mod">
          <ac:chgData name="Lara Beatriz Pinto Ferreira" userId="7a063250-7944-4616-b8f3-1f29de638fb7" providerId="ADAL" clId="{C41A3DC0-7A39-4136-A71C-3D4B69719996}" dt="2022-11-28T23:10:12.467" v="1583"/>
          <ac:spMkLst>
            <pc:docMk/>
            <pc:sldMk cId="1523819268" sldId="326"/>
            <ac:spMk id="4" creationId="{8AA3320D-BB71-F61B-C194-14D099E11D62}"/>
          </ac:spMkLst>
        </pc:spChg>
        <pc:spChg chg="add mod">
          <ac:chgData name="Lara Beatriz Pinto Ferreira" userId="7a063250-7944-4616-b8f3-1f29de638fb7" providerId="ADAL" clId="{C41A3DC0-7A39-4136-A71C-3D4B69719996}" dt="2022-11-28T23:10:12.467" v="1583"/>
          <ac:spMkLst>
            <pc:docMk/>
            <pc:sldMk cId="1523819268" sldId="326"/>
            <ac:spMk id="5" creationId="{80991907-857D-9452-E5BE-75557FF00C66}"/>
          </ac:spMkLst>
        </pc:spChg>
        <pc:spChg chg="del">
          <ac:chgData name="Lara Beatriz Pinto Ferreira" userId="7a063250-7944-4616-b8f3-1f29de638fb7" providerId="ADAL" clId="{C41A3DC0-7A39-4136-A71C-3D4B69719996}" dt="2022-11-28T23:10:04.079" v="1581" actId="478"/>
          <ac:spMkLst>
            <pc:docMk/>
            <pc:sldMk cId="1523819268" sldId="326"/>
            <ac:spMk id="7" creationId="{5B647C11-D0C5-B0DA-7260-46D1494E6A7A}"/>
          </ac:spMkLst>
        </pc:spChg>
        <pc:spChg chg="del">
          <ac:chgData name="Lara Beatriz Pinto Ferreira" userId="7a063250-7944-4616-b8f3-1f29de638fb7" providerId="ADAL" clId="{C41A3DC0-7A39-4136-A71C-3D4B69719996}" dt="2022-11-28T23:10:04.079" v="1581" actId="478"/>
          <ac:spMkLst>
            <pc:docMk/>
            <pc:sldMk cId="1523819268" sldId="326"/>
            <ac:spMk id="8" creationId="{9E637E2C-0655-45F3-9D8E-9034C2E4CCE0}"/>
          </ac:spMkLst>
        </pc:spChg>
        <pc:picChg chg="del">
          <ac:chgData name="Lara Beatriz Pinto Ferreira" userId="7a063250-7944-4616-b8f3-1f29de638fb7" providerId="ADAL" clId="{C41A3DC0-7A39-4136-A71C-3D4B69719996}" dt="2022-11-28T23:10:04.079" v="1581" actId="478"/>
          <ac:picMkLst>
            <pc:docMk/>
            <pc:sldMk cId="1523819268" sldId="326"/>
            <ac:picMk id="21" creationId="{9B09727B-C10E-243A-E5F4-4D756FD31A49}"/>
          </ac:picMkLst>
        </pc:picChg>
      </pc:sldChg>
      <pc:sldChg chg="addSp delSp modSp add mod">
        <pc:chgData name="Lara Beatriz Pinto Ferreira" userId="7a063250-7944-4616-b8f3-1f29de638fb7" providerId="ADAL" clId="{C41A3DC0-7A39-4136-A71C-3D4B69719996}" dt="2022-11-29T00:20:26.184" v="3047" actId="478"/>
        <pc:sldMkLst>
          <pc:docMk/>
          <pc:sldMk cId="787494293" sldId="327"/>
        </pc:sldMkLst>
        <pc:picChg chg="del">
          <ac:chgData name="Lara Beatriz Pinto Ferreira" userId="7a063250-7944-4616-b8f3-1f29de638fb7" providerId="ADAL" clId="{C41A3DC0-7A39-4136-A71C-3D4B69719996}" dt="2022-11-28T23:13:36.325" v="1628" actId="478"/>
          <ac:picMkLst>
            <pc:docMk/>
            <pc:sldMk cId="787494293" sldId="327"/>
            <ac:picMk id="2" creationId="{E01E2C3D-458B-A8D9-42C1-D18496082465}"/>
          </ac:picMkLst>
        </pc:picChg>
        <pc:picChg chg="add mod">
          <ac:chgData name="Lara Beatriz Pinto Ferreira" userId="7a063250-7944-4616-b8f3-1f29de638fb7" providerId="ADAL" clId="{C41A3DC0-7A39-4136-A71C-3D4B69719996}" dt="2022-11-28T23:13:34.256" v="1627" actId="14100"/>
          <ac:picMkLst>
            <pc:docMk/>
            <pc:sldMk cId="787494293" sldId="327"/>
            <ac:picMk id="3" creationId="{4FEB9FB1-F27A-945D-10DB-FB1570612720}"/>
          </ac:picMkLst>
        </pc:picChg>
        <pc:picChg chg="add del mod">
          <ac:chgData name="Lara Beatriz Pinto Ferreira" userId="7a063250-7944-4616-b8f3-1f29de638fb7" providerId="ADAL" clId="{C41A3DC0-7A39-4136-A71C-3D4B69719996}" dt="2022-11-29T00:20:26.184" v="3047" actId="478"/>
          <ac:picMkLst>
            <pc:docMk/>
            <pc:sldMk cId="787494293" sldId="327"/>
            <ac:picMk id="4" creationId="{A24D1DD2-793E-875E-3CA1-6EC9B3AF2EE4}"/>
          </ac:picMkLst>
        </pc:picChg>
        <pc:picChg chg="add mod">
          <ac:chgData name="Lara Beatriz Pinto Ferreira" userId="7a063250-7944-4616-b8f3-1f29de638fb7" providerId="ADAL" clId="{C41A3DC0-7A39-4136-A71C-3D4B69719996}" dt="2022-11-29T00:20:24.127" v="3046" actId="14100"/>
          <ac:picMkLst>
            <pc:docMk/>
            <pc:sldMk cId="787494293" sldId="327"/>
            <ac:picMk id="17410" creationId="{F0154453-4D2B-4AD0-EF61-55061CAC80B6}"/>
          </ac:picMkLst>
        </pc:picChg>
      </pc:sldChg>
      <pc:sldChg chg="addSp delSp modSp new mod ord">
        <pc:chgData name="Lara Beatriz Pinto Ferreira" userId="7a063250-7944-4616-b8f3-1f29de638fb7" providerId="ADAL" clId="{C41A3DC0-7A39-4136-A71C-3D4B69719996}" dt="2022-11-29T00:40:54.680" v="3376" actId="255"/>
        <pc:sldMkLst>
          <pc:docMk/>
          <pc:sldMk cId="3262533997" sldId="328"/>
        </pc:sldMkLst>
        <pc:spChg chg="del">
          <ac:chgData name="Lara Beatriz Pinto Ferreira" userId="7a063250-7944-4616-b8f3-1f29de638fb7" providerId="ADAL" clId="{C41A3DC0-7A39-4136-A71C-3D4B69719996}" dt="2022-11-28T23:15:12.105" v="1634" actId="478"/>
          <ac:spMkLst>
            <pc:docMk/>
            <pc:sldMk cId="3262533997" sldId="328"/>
            <ac:spMk id="2" creationId="{C803208C-09AC-2C75-5D68-7CF691FFEA14}"/>
          </ac:spMkLst>
        </pc:spChg>
        <pc:spChg chg="del">
          <ac:chgData name="Lara Beatriz Pinto Ferreira" userId="7a063250-7944-4616-b8f3-1f29de638fb7" providerId="ADAL" clId="{C41A3DC0-7A39-4136-A71C-3D4B69719996}" dt="2022-11-28T23:15:12.105" v="1634" actId="478"/>
          <ac:spMkLst>
            <pc:docMk/>
            <pc:sldMk cId="3262533997" sldId="328"/>
            <ac:spMk id="3" creationId="{E04769C7-4F71-C298-1BBD-5834052C2394}"/>
          </ac:spMkLst>
        </pc:spChg>
        <pc:spChg chg="del">
          <ac:chgData name="Lara Beatriz Pinto Ferreira" userId="7a063250-7944-4616-b8f3-1f29de638fb7" providerId="ADAL" clId="{C41A3DC0-7A39-4136-A71C-3D4B69719996}" dt="2022-11-28T23:15:12.105" v="1634" actId="478"/>
          <ac:spMkLst>
            <pc:docMk/>
            <pc:sldMk cId="3262533997" sldId="328"/>
            <ac:spMk id="4" creationId="{79E30410-423B-9227-0775-E916107F9242}"/>
          </ac:spMkLst>
        </pc:spChg>
        <pc:spChg chg="del">
          <ac:chgData name="Lara Beatriz Pinto Ferreira" userId="7a063250-7944-4616-b8f3-1f29de638fb7" providerId="ADAL" clId="{C41A3DC0-7A39-4136-A71C-3D4B69719996}" dt="2022-11-28T23:15:12.105" v="1634" actId="478"/>
          <ac:spMkLst>
            <pc:docMk/>
            <pc:sldMk cId="3262533997" sldId="328"/>
            <ac:spMk id="5" creationId="{5BCC3FE4-8965-ED8D-18B3-1A2B18EF5906}"/>
          </ac:spMkLst>
        </pc:spChg>
        <pc:spChg chg="del">
          <ac:chgData name="Lara Beatriz Pinto Ferreira" userId="7a063250-7944-4616-b8f3-1f29de638fb7" providerId="ADAL" clId="{C41A3DC0-7A39-4136-A71C-3D4B69719996}" dt="2022-11-28T23:15:12.105" v="1634" actId="478"/>
          <ac:spMkLst>
            <pc:docMk/>
            <pc:sldMk cId="3262533997" sldId="328"/>
            <ac:spMk id="6" creationId="{0318AA7B-32AA-5B60-AA39-0E55CE6B47ED}"/>
          </ac:spMkLst>
        </pc:spChg>
        <pc:spChg chg="del">
          <ac:chgData name="Lara Beatriz Pinto Ferreira" userId="7a063250-7944-4616-b8f3-1f29de638fb7" providerId="ADAL" clId="{C41A3DC0-7A39-4136-A71C-3D4B69719996}" dt="2022-11-28T23:15:12.105" v="1634" actId="478"/>
          <ac:spMkLst>
            <pc:docMk/>
            <pc:sldMk cId="3262533997" sldId="328"/>
            <ac:spMk id="7" creationId="{73460AE3-DA88-F72F-4804-AD8EACFFA5E0}"/>
          </ac:spMkLst>
        </pc:spChg>
        <pc:spChg chg="del">
          <ac:chgData name="Lara Beatriz Pinto Ferreira" userId="7a063250-7944-4616-b8f3-1f29de638fb7" providerId="ADAL" clId="{C41A3DC0-7A39-4136-A71C-3D4B69719996}" dt="2022-11-28T23:15:12.105" v="1634" actId="478"/>
          <ac:spMkLst>
            <pc:docMk/>
            <pc:sldMk cId="3262533997" sldId="328"/>
            <ac:spMk id="8" creationId="{E844FDC9-2065-8B89-E26B-1EF8068598A2}"/>
          </ac:spMkLst>
        </pc:spChg>
        <pc:spChg chg="del">
          <ac:chgData name="Lara Beatriz Pinto Ferreira" userId="7a063250-7944-4616-b8f3-1f29de638fb7" providerId="ADAL" clId="{C41A3DC0-7A39-4136-A71C-3D4B69719996}" dt="2022-11-28T23:15:12.105" v="1634" actId="478"/>
          <ac:spMkLst>
            <pc:docMk/>
            <pc:sldMk cId="3262533997" sldId="328"/>
            <ac:spMk id="9" creationId="{B3B9E0E5-4901-43CD-C1EB-6D4698BB3977}"/>
          </ac:spMkLst>
        </pc:spChg>
        <pc:spChg chg="del">
          <ac:chgData name="Lara Beatriz Pinto Ferreira" userId="7a063250-7944-4616-b8f3-1f29de638fb7" providerId="ADAL" clId="{C41A3DC0-7A39-4136-A71C-3D4B69719996}" dt="2022-11-28T23:15:12.105" v="1634" actId="478"/>
          <ac:spMkLst>
            <pc:docMk/>
            <pc:sldMk cId="3262533997" sldId="328"/>
            <ac:spMk id="10" creationId="{8AB5EB2F-2B6D-3772-F9E6-A289E153261F}"/>
          </ac:spMkLst>
        </pc:spChg>
        <pc:spChg chg="del">
          <ac:chgData name="Lara Beatriz Pinto Ferreira" userId="7a063250-7944-4616-b8f3-1f29de638fb7" providerId="ADAL" clId="{C41A3DC0-7A39-4136-A71C-3D4B69719996}" dt="2022-11-28T23:15:12.105" v="1634" actId="478"/>
          <ac:spMkLst>
            <pc:docMk/>
            <pc:sldMk cId="3262533997" sldId="328"/>
            <ac:spMk id="11" creationId="{27F5BF8F-A52E-C62F-2FB6-145CEED7B393}"/>
          </ac:spMkLst>
        </pc:spChg>
        <pc:spChg chg="add mod">
          <ac:chgData name="Lara Beatriz Pinto Ferreira" userId="7a063250-7944-4616-b8f3-1f29de638fb7" providerId="ADAL" clId="{C41A3DC0-7A39-4136-A71C-3D4B69719996}" dt="2022-11-28T23:15:21.667" v="1635"/>
          <ac:spMkLst>
            <pc:docMk/>
            <pc:sldMk cId="3262533997" sldId="328"/>
            <ac:spMk id="12" creationId="{9BBE90C0-0EAD-77E1-83B0-611F27C65341}"/>
          </ac:spMkLst>
        </pc:spChg>
        <pc:spChg chg="add del mod">
          <ac:chgData name="Lara Beatriz Pinto Ferreira" userId="7a063250-7944-4616-b8f3-1f29de638fb7" providerId="ADAL" clId="{C41A3DC0-7A39-4136-A71C-3D4B69719996}" dt="2022-11-28T23:15:26.673" v="1637"/>
          <ac:spMkLst>
            <pc:docMk/>
            <pc:sldMk cId="3262533997" sldId="328"/>
            <ac:spMk id="13" creationId="{5B1A6EE8-AA61-037E-445C-A9842366A3E6}"/>
          </ac:spMkLst>
        </pc:spChg>
        <pc:spChg chg="add mod">
          <ac:chgData name="Lara Beatriz Pinto Ferreira" userId="7a063250-7944-4616-b8f3-1f29de638fb7" providerId="ADAL" clId="{C41A3DC0-7A39-4136-A71C-3D4B69719996}" dt="2022-11-28T23:16:00.673" v="1664" actId="20577"/>
          <ac:spMkLst>
            <pc:docMk/>
            <pc:sldMk cId="3262533997" sldId="328"/>
            <ac:spMk id="14" creationId="{3F8621B0-AEDB-EDD1-1456-29BB524E8A1C}"/>
          </ac:spMkLst>
        </pc:spChg>
        <pc:graphicFrameChg chg="add mod modGraphic">
          <ac:chgData name="Lara Beatriz Pinto Ferreira" userId="7a063250-7944-4616-b8f3-1f29de638fb7" providerId="ADAL" clId="{C41A3DC0-7A39-4136-A71C-3D4B69719996}" dt="2022-11-29T00:40:54.680" v="3376" actId="255"/>
          <ac:graphicFrameMkLst>
            <pc:docMk/>
            <pc:sldMk cId="3262533997" sldId="328"/>
            <ac:graphicFrameMk id="15" creationId="{FAD341BE-1F51-A155-0F2E-36E71406F13F}"/>
          </ac:graphicFrameMkLst>
        </pc:graphicFrameChg>
      </pc:sldChg>
      <pc:sldChg chg="new del">
        <pc:chgData name="Lara Beatriz Pinto Ferreira" userId="7a063250-7944-4616-b8f3-1f29de638fb7" providerId="ADAL" clId="{C41A3DC0-7A39-4136-A71C-3D4B69719996}" dt="2022-11-28T23:14:50.806" v="1630" actId="47"/>
        <pc:sldMkLst>
          <pc:docMk/>
          <pc:sldMk cId="3370611555" sldId="328"/>
        </pc:sldMkLst>
      </pc:sldChg>
      <pc:sldChg chg="addSp delSp modSp add mod">
        <pc:chgData name="Lara Beatriz Pinto Ferreira" userId="7a063250-7944-4616-b8f3-1f29de638fb7" providerId="ADAL" clId="{C41A3DC0-7A39-4136-A71C-3D4B69719996}" dt="2022-11-29T00:41:11.921" v="3379" actId="404"/>
        <pc:sldMkLst>
          <pc:docMk/>
          <pc:sldMk cId="884928843" sldId="329"/>
        </pc:sldMkLst>
        <pc:spChg chg="add mod">
          <ac:chgData name="Lara Beatriz Pinto Ferreira" userId="7a063250-7944-4616-b8f3-1f29de638fb7" providerId="ADAL" clId="{C41A3DC0-7A39-4136-A71C-3D4B69719996}" dt="2022-11-29T00:35:06.691" v="3251" actId="1076"/>
          <ac:spMkLst>
            <pc:docMk/>
            <pc:sldMk cId="884928843" sldId="329"/>
            <ac:spMk id="2" creationId="{EAC6D7F1-79AC-9612-3ED4-CA753BA3FB2D}"/>
          </ac:spMkLst>
        </pc:spChg>
        <pc:graphicFrameChg chg="add del mod modGraphic">
          <ac:chgData name="Lara Beatriz Pinto Ferreira" userId="7a063250-7944-4616-b8f3-1f29de638fb7" providerId="ADAL" clId="{C41A3DC0-7A39-4136-A71C-3D4B69719996}" dt="2022-11-28T23:20:38.132" v="1887" actId="478"/>
          <ac:graphicFrameMkLst>
            <pc:docMk/>
            <pc:sldMk cId="884928843" sldId="329"/>
            <ac:graphicFrameMk id="3" creationId="{97225EDC-5D97-FFA1-0E1D-584C5C88A4E8}"/>
          </ac:graphicFrameMkLst>
        </pc:graphicFrameChg>
        <pc:graphicFrameChg chg="add del mod">
          <ac:chgData name="Lara Beatriz Pinto Ferreira" userId="7a063250-7944-4616-b8f3-1f29de638fb7" providerId="ADAL" clId="{C41A3DC0-7A39-4136-A71C-3D4B69719996}" dt="2022-11-28T23:20:37.521" v="1886"/>
          <ac:graphicFrameMkLst>
            <pc:docMk/>
            <pc:sldMk cId="884928843" sldId="329"/>
            <ac:graphicFrameMk id="4" creationId="{1E4199EB-D4B5-F365-5185-257C0C48BC4F}"/>
          </ac:graphicFrameMkLst>
        </pc:graphicFrameChg>
        <pc:graphicFrameChg chg="add mod modGraphic">
          <ac:chgData name="Lara Beatriz Pinto Ferreira" userId="7a063250-7944-4616-b8f3-1f29de638fb7" providerId="ADAL" clId="{C41A3DC0-7A39-4136-A71C-3D4B69719996}" dt="2022-11-29T00:41:11.921" v="3379" actId="404"/>
          <ac:graphicFrameMkLst>
            <pc:docMk/>
            <pc:sldMk cId="884928843" sldId="329"/>
            <ac:graphicFrameMk id="5" creationId="{E797A8AD-E809-CE8F-377F-24824F0190B1}"/>
          </ac:graphicFrameMkLst>
        </pc:graphicFrameChg>
      </pc:sldChg>
      <pc:sldChg chg="addSp delSp modSp add mod">
        <pc:chgData name="Lara Beatriz Pinto Ferreira" userId="7a063250-7944-4616-b8f3-1f29de638fb7" providerId="ADAL" clId="{C41A3DC0-7A39-4136-A71C-3D4B69719996}" dt="2022-11-29T00:41:02.280" v="3377" actId="255"/>
        <pc:sldMkLst>
          <pc:docMk/>
          <pc:sldMk cId="3231540163" sldId="330"/>
        </pc:sldMkLst>
        <pc:spChg chg="add mod">
          <ac:chgData name="Lara Beatriz Pinto Ferreira" userId="7a063250-7944-4616-b8f3-1f29de638fb7" providerId="ADAL" clId="{C41A3DC0-7A39-4136-A71C-3D4B69719996}" dt="2022-11-28T23:16:31.526" v="1722" actId="14100"/>
          <ac:spMkLst>
            <pc:docMk/>
            <pc:sldMk cId="3231540163" sldId="330"/>
            <ac:spMk id="2" creationId="{8A33A990-8629-FF0A-8C33-8DB643C25CE4}"/>
          </ac:spMkLst>
        </pc:spChg>
        <pc:graphicFrameChg chg="add del mod">
          <ac:chgData name="Lara Beatriz Pinto Ferreira" userId="7a063250-7944-4616-b8f3-1f29de638fb7" providerId="ADAL" clId="{C41A3DC0-7A39-4136-A71C-3D4B69719996}" dt="2022-11-28T23:20:29.070" v="1883" actId="478"/>
          <ac:graphicFrameMkLst>
            <pc:docMk/>
            <pc:sldMk cId="3231540163" sldId="330"/>
            <ac:graphicFrameMk id="3" creationId="{76BC67B9-249B-E7DB-95D4-E51730E63B0F}"/>
          </ac:graphicFrameMkLst>
        </pc:graphicFrameChg>
        <pc:graphicFrameChg chg="add del mod">
          <ac:chgData name="Lara Beatriz Pinto Ferreira" userId="7a063250-7944-4616-b8f3-1f29de638fb7" providerId="ADAL" clId="{C41A3DC0-7A39-4136-A71C-3D4B69719996}" dt="2022-11-28T23:20:27.387" v="1882" actId="21"/>
          <ac:graphicFrameMkLst>
            <pc:docMk/>
            <pc:sldMk cId="3231540163" sldId="330"/>
            <ac:graphicFrameMk id="4" creationId="{93000AA9-A597-F045-D515-D0ADB2305485}"/>
          </ac:graphicFrameMkLst>
        </pc:graphicFrameChg>
        <pc:graphicFrameChg chg="add mod modGraphic">
          <ac:chgData name="Lara Beatriz Pinto Ferreira" userId="7a063250-7944-4616-b8f3-1f29de638fb7" providerId="ADAL" clId="{C41A3DC0-7A39-4136-A71C-3D4B69719996}" dt="2022-11-29T00:41:02.280" v="3377" actId="255"/>
          <ac:graphicFrameMkLst>
            <pc:docMk/>
            <pc:sldMk cId="3231540163" sldId="330"/>
            <ac:graphicFrameMk id="5" creationId="{FB3830E3-D406-79A3-D180-334D737A43FD}"/>
          </ac:graphicFrameMkLst>
        </pc:graphicFrameChg>
      </pc:sldChg>
      <pc:sldChg chg="addSp delSp modSp add mod">
        <pc:chgData name="Lara Beatriz Pinto Ferreira" userId="7a063250-7944-4616-b8f3-1f29de638fb7" providerId="ADAL" clId="{C41A3DC0-7A39-4136-A71C-3D4B69719996}" dt="2022-11-29T00:19:28.201" v="3034" actId="478"/>
        <pc:sldMkLst>
          <pc:docMk/>
          <pc:sldMk cId="4170762294" sldId="331"/>
        </pc:sldMkLst>
        <pc:picChg chg="del mod">
          <ac:chgData name="Lara Beatriz Pinto Ferreira" userId="7a063250-7944-4616-b8f3-1f29de638fb7" providerId="ADAL" clId="{C41A3DC0-7A39-4136-A71C-3D4B69719996}" dt="2022-11-29T00:19:28.201" v="3034" actId="478"/>
          <ac:picMkLst>
            <pc:docMk/>
            <pc:sldMk cId="4170762294" sldId="331"/>
            <ac:picMk id="4" creationId="{A24D1DD2-793E-875E-3CA1-6EC9B3AF2EE4}"/>
          </ac:picMkLst>
        </pc:picChg>
        <pc:picChg chg="add mod">
          <ac:chgData name="Lara Beatriz Pinto Ferreira" userId="7a063250-7944-4616-b8f3-1f29de638fb7" providerId="ADAL" clId="{C41A3DC0-7A39-4136-A71C-3D4B69719996}" dt="2022-11-29T00:19:25.074" v="3033" actId="14100"/>
          <ac:picMkLst>
            <pc:docMk/>
            <pc:sldMk cId="4170762294" sldId="331"/>
            <ac:picMk id="13314" creationId="{4D69B3A5-9AD5-9250-776A-646412669B6B}"/>
          </ac:picMkLst>
        </pc:picChg>
      </pc:sldChg>
      <pc:sldChg chg="addSp delSp modSp add mod">
        <pc:chgData name="Lara Beatriz Pinto Ferreira" userId="7a063250-7944-4616-b8f3-1f29de638fb7" providerId="ADAL" clId="{C41A3DC0-7A39-4136-A71C-3D4B69719996}" dt="2022-11-29T00:19:58.907" v="3038" actId="478"/>
        <pc:sldMkLst>
          <pc:docMk/>
          <pc:sldMk cId="744286520" sldId="332"/>
        </pc:sldMkLst>
        <pc:picChg chg="del">
          <ac:chgData name="Lara Beatriz Pinto Ferreira" userId="7a063250-7944-4616-b8f3-1f29de638fb7" providerId="ADAL" clId="{C41A3DC0-7A39-4136-A71C-3D4B69719996}" dt="2022-11-29T00:19:58.907" v="3038" actId="478"/>
          <ac:picMkLst>
            <pc:docMk/>
            <pc:sldMk cId="744286520" sldId="332"/>
            <ac:picMk id="4" creationId="{A24D1DD2-793E-875E-3CA1-6EC9B3AF2EE4}"/>
          </ac:picMkLst>
        </pc:picChg>
        <pc:picChg chg="add mod">
          <ac:chgData name="Lara Beatriz Pinto Ferreira" userId="7a063250-7944-4616-b8f3-1f29de638fb7" providerId="ADAL" clId="{C41A3DC0-7A39-4136-A71C-3D4B69719996}" dt="2022-11-29T00:19:56.010" v="3037" actId="14100"/>
          <ac:picMkLst>
            <pc:docMk/>
            <pc:sldMk cId="744286520" sldId="332"/>
            <ac:picMk id="12290" creationId="{CBC68D4B-9DE9-77E2-81F6-97ED968998A0}"/>
          </ac:picMkLst>
        </pc:picChg>
      </pc:sldChg>
      <pc:sldChg chg="add del">
        <pc:chgData name="Lara Beatriz Pinto Ferreira" userId="7a063250-7944-4616-b8f3-1f29de638fb7" providerId="ADAL" clId="{C41A3DC0-7A39-4136-A71C-3D4B69719996}" dt="2022-11-29T00:20:31.272" v="3048" actId="47"/>
        <pc:sldMkLst>
          <pc:docMk/>
          <pc:sldMk cId="659723371" sldId="333"/>
        </pc:sldMkLst>
      </pc:sldChg>
      <pc:sldChg chg="add del">
        <pc:chgData name="Lara Beatriz Pinto Ferreira" userId="7a063250-7944-4616-b8f3-1f29de638fb7" providerId="ADAL" clId="{C41A3DC0-7A39-4136-A71C-3D4B69719996}" dt="2022-11-29T00:20:32.853" v="3049" actId="47"/>
        <pc:sldMkLst>
          <pc:docMk/>
          <pc:sldMk cId="252202228" sldId="334"/>
        </pc:sldMkLst>
      </pc:sldChg>
    </pc:docChg>
  </pc:docChgLst>
  <pc:docChgLst>
    <pc:chgData name="João Pedro Machado Ribeiro" userId="S::a95719@uminho.pt::829b5ba8-0980-4cff-bf02-f72abc28200d" providerId="AD" clId="Web-{41D6C0EA-5F0C-2068-5890-B472BED79BE6}"/>
    <pc:docChg chg="addSld delSld modSld">
      <pc:chgData name="João Pedro Machado Ribeiro" userId="S::a95719@uminho.pt::829b5ba8-0980-4cff-bf02-f72abc28200d" providerId="AD" clId="Web-{41D6C0EA-5F0C-2068-5890-B472BED79BE6}" dt="2022-11-28T17:59:29.359" v="258"/>
      <pc:docMkLst>
        <pc:docMk/>
      </pc:docMkLst>
      <pc:sldChg chg="modSp">
        <pc:chgData name="João Pedro Machado Ribeiro" userId="S::a95719@uminho.pt::829b5ba8-0980-4cff-bf02-f72abc28200d" providerId="AD" clId="Web-{41D6C0EA-5F0C-2068-5890-B472BED79BE6}" dt="2022-11-28T17:30:54.501" v="159" actId="1076"/>
        <pc:sldMkLst>
          <pc:docMk/>
          <pc:sldMk cId="2788946876" sldId="296"/>
        </pc:sldMkLst>
        <pc:spChg chg="mod">
          <ac:chgData name="João Pedro Machado Ribeiro" userId="S::a95719@uminho.pt::829b5ba8-0980-4cff-bf02-f72abc28200d" providerId="AD" clId="Web-{41D6C0EA-5F0C-2068-5890-B472BED79BE6}" dt="2022-11-28T17:30:46.829" v="158" actId="1076"/>
          <ac:spMkLst>
            <pc:docMk/>
            <pc:sldMk cId="2788946876" sldId="296"/>
            <ac:spMk id="2" creationId="{F9B14D05-AA9F-086F-2879-080C0B049486}"/>
          </ac:spMkLst>
        </pc:spChg>
        <pc:spChg chg="mod">
          <ac:chgData name="João Pedro Machado Ribeiro" userId="S::a95719@uminho.pt::829b5ba8-0980-4cff-bf02-f72abc28200d" providerId="AD" clId="Web-{41D6C0EA-5F0C-2068-5890-B472BED79BE6}" dt="2022-11-28T17:30:54.501" v="159" actId="1076"/>
          <ac:spMkLst>
            <pc:docMk/>
            <pc:sldMk cId="2788946876" sldId="296"/>
            <ac:spMk id="3" creationId="{C10315E0-9E19-12D5-1219-0743C63A47F5}"/>
          </ac:spMkLst>
        </pc:spChg>
      </pc:sldChg>
      <pc:sldChg chg="addSp modSp new del">
        <pc:chgData name="João Pedro Machado Ribeiro" userId="S::a95719@uminho.pt::829b5ba8-0980-4cff-bf02-f72abc28200d" providerId="AD" clId="Web-{41D6C0EA-5F0C-2068-5890-B472BED79BE6}" dt="2022-11-28T17:54:02.253" v="196"/>
        <pc:sldMkLst>
          <pc:docMk/>
          <pc:sldMk cId="199355639" sldId="303"/>
        </pc:sldMkLst>
        <pc:spChg chg="mod">
          <ac:chgData name="João Pedro Machado Ribeiro" userId="S::a95719@uminho.pt::829b5ba8-0980-4cff-bf02-f72abc28200d" providerId="AD" clId="Web-{41D6C0EA-5F0C-2068-5890-B472BED79BE6}" dt="2022-11-28T17:53:54.738" v="195" actId="1076"/>
          <ac:spMkLst>
            <pc:docMk/>
            <pc:sldMk cId="199355639" sldId="303"/>
            <ac:spMk id="2" creationId="{F9938912-D3CF-891C-5295-6FA673D48E4F}"/>
          </ac:spMkLst>
        </pc:spChg>
        <pc:picChg chg="add mod">
          <ac:chgData name="João Pedro Machado Ribeiro" userId="S::a95719@uminho.pt::829b5ba8-0980-4cff-bf02-f72abc28200d" providerId="AD" clId="Web-{41D6C0EA-5F0C-2068-5890-B472BED79BE6}" dt="2022-11-28T17:53:45.831" v="194"/>
          <ac:picMkLst>
            <pc:docMk/>
            <pc:sldMk cId="199355639" sldId="303"/>
            <ac:picMk id="3" creationId="{28DEC9E8-0E7D-F088-F8F2-DCC1E8E40E8D}"/>
          </ac:picMkLst>
        </pc:picChg>
      </pc:sldChg>
      <pc:sldChg chg="addSp delSp modSp new">
        <pc:chgData name="João Pedro Machado Ribeiro" userId="S::a95719@uminho.pt::829b5ba8-0980-4cff-bf02-f72abc28200d" providerId="AD" clId="Web-{41D6C0EA-5F0C-2068-5890-B472BED79BE6}" dt="2022-11-28T17:54:50.896" v="207" actId="1076"/>
        <pc:sldMkLst>
          <pc:docMk/>
          <pc:sldMk cId="2216632516" sldId="303"/>
        </pc:sldMkLst>
        <pc:spChg chg="mod">
          <ac:chgData name="João Pedro Machado Ribeiro" userId="S::a95719@uminho.pt::829b5ba8-0980-4cff-bf02-f72abc28200d" providerId="AD" clId="Web-{41D6C0EA-5F0C-2068-5890-B472BED79BE6}" dt="2022-11-28T17:54:42.442" v="205" actId="14100"/>
          <ac:spMkLst>
            <pc:docMk/>
            <pc:sldMk cId="2216632516" sldId="303"/>
            <ac:spMk id="2" creationId="{202DA8F2-5B81-9D26-C1D0-B9B65219FC7C}"/>
          </ac:spMkLst>
        </pc:spChg>
        <pc:spChg chg="del">
          <ac:chgData name="João Pedro Machado Ribeiro" userId="S::a95719@uminho.pt::829b5ba8-0980-4cff-bf02-f72abc28200d" providerId="AD" clId="Web-{41D6C0EA-5F0C-2068-5890-B472BED79BE6}" dt="2022-11-28T17:54:42.536" v="206"/>
          <ac:spMkLst>
            <pc:docMk/>
            <pc:sldMk cId="2216632516" sldId="303"/>
            <ac:spMk id="3" creationId="{59D4C329-F311-94E5-683C-F33668C1936D}"/>
          </ac:spMkLst>
        </pc:spChg>
        <pc:picChg chg="add mod ord">
          <ac:chgData name="João Pedro Machado Ribeiro" userId="S::a95719@uminho.pt::829b5ba8-0980-4cff-bf02-f72abc28200d" providerId="AD" clId="Web-{41D6C0EA-5F0C-2068-5890-B472BED79BE6}" dt="2022-11-28T17:54:50.896" v="207" actId="1076"/>
          <ac:picMkLst>
            <pc:docMk/>
            <pc:sldMk cId="2216632516" sldId="303"/>
            <ac:picMk id="7" creationId="{1928A245-75DC-6BB5-8D08-1C9B7F03B8A5}"/>
          </ac:picMkLst>
        </pc:picChg>
      </pc:sldChg>
      <pc:sldChg chg="addSp modSp new del">
        <pc:chgData name="João Pedro Machado Ribeiro" userId="S::a95719@uminho.pt::829b5ba8-0980-4cff-bf02-f72abc28200d" providerId="AD" clId="Web-{41D6C0EA-5F0C-2068-5890-B472BED79BE6}" dt="2022-11-28T17:52:48.610" v="192"/>
        <pc:sldMkLst>
          <pc:docMk/>
          <pc:sldMk cId="3540989187" sldId="303"/>
        </pc:sldMkLst>
        <pc:spChg chg="mod">
          <ac:chgData name="João Pedro Machado Ribeiro" userId="S::a95719@uminho.pt::829b5ba8-0980-4cff-bf02-f72abc28200d" providerId="AD" clId="Web-{41D6C0EA-5F0C-2068-5890-B472BED79BE6}" dt="2022-11-28T17:52:28.469" v="189" actId="1076"/>
          <ac:spMkLst>
            <pc:docMk/>
            <pc:sldMk cId="3540989187" sldId="303"/>
            <ac:spMk id="2" creationId="{64ECB52A-CA46-1703-1CA3-C611EBB5286B}"/>
          </ac:spMkLst>
        </pc:spChg>
        <pc:picChg chg="add mod">
          <ac:chgData name="João Pedro Machado Ribeiro" userId="S::a95719@uminho.pt::829b5ba8-0980-4cff-bf02-f72abc28200d" providerId="AD" clId="Web-{41D6C0EA-5F0C-2068-5890-B472BED79BE6}" dt="2022-11-28T17:52:47.923" v="191" actId="1076"/>
          <ac:picMkLst>
            <pc:docMk/>
            <pc:sldMk cId="3540989187" sldId="303"/>
            <ac:picMk id="7" creationId="{D8A6059F-3714-665A-E269-919DF6A55E25}"/>
          </ac:picMkLst>
        </pc:picChg>
      </pc:sldChg>
      <pc:sldChg chg="new del">
        <pc:chgData name="João Pedro Machado Ribeiro" userId="S::a95719@uminho.pt::829b5ba8-0980-4cff-bf02-f72abc28200d" providerId="AD" clId="Web-{41D6C0EA-5F0C-2068-5890-B472BED79BE6}" dt="2022-11-28T17:51:11.372" v="163"/>
        <pc:sldMkLst>
          <pc:docMk/>
          <pc:sldMk cId="3720550429" sldId="303"/>
        </pc:sldMkLst>
      </pc:sldChg>
      <pc:sldChg chg="add del replId">
        <pc:chgData name="João Pedro Machado Ribeiro" userId="S::a95719@uminho.pt::829b5ba8-0980-4cff-bf02-f72abc28200d" providerId="AD" clId="Web-{41D6C0EA-5F0C-2068-5890-B472BED79BE6}" dt="2022-11-28T17:51:09.794" v="162"/>
        <pc:sldMkLst>
          <pc:docMk/>
          <pc:sldMk cId="2576210341" sldId="304"/>
        </pc:sldMkLst>
      </pc:sldChg>
      <pc:sldChg chg="addSp delSp modSp new">
        <pc:chgData name="João Pedro Machado Ribeiro" userId="S::a95719@uminho.pt::829b5ba8-0980-4cff-bf02-f72abc28200d" providerId="AD" clId="Web-{41D6C0EA-5F0C-2068-5890-B472BED79BE6}" dt="2022-11-28T17:59:29.359" v="258"/>
        <pc:sldMkLst>
          <pc:docMk/>
          <pc:sldMk cId="45004461" sldId="305"/>
        </pc:sldMkLst>
        <pc:spChg chg="mod">
          <ac:chgData name="João Pedro Machado Ribeiro" userId="S::a95719@uminho.pt::829b5ba8-0980-4cff-bf02-f72abc28200d" providerId="AD" clId="Web-{41D6C0EA-5F0C-2068-5890-B472BED79BE6}" dt="2022-11-28T17:58:56.217" v="256" actId="20577"/>
          <ac:spMkLst>
            <pc:docMk/>
            <pc:sldMk cId="45004461" sldId="305"/>
            <ac:spMk id="2" creationId="{D26BDC09-DCF3-0DD1-D839-E78F4B0A9B02}"/>
          </ac:spMkLst>
        </pc:spChg>
        <pc:spChg chg="add del">
          <ac:chgData name="João Pedro Machado Ribeiro" userId="S::a95719@uminho.pt::829b5ba8-0980-4cff-bf02-f72abc28200d" providerId="AD" clId="Web-{41D6C0EA-5F0C-2068-5890-B472BED79BE6}" dt="2022-11-28T17:59:29.359" v="258"/>
          <ac:spMkLst>
            <pc:docMk/>
            <pc:sldMk cId="45004461" sldId="305"/>
            <ac:spMk id="4" creationId="{A7485FDE-30A4-336F-3EB4-56A0583DDEB2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029378-3653-45CD-B631-276867A503BB}" type="doc">
      <dgm:prSet loTypeId="urn:microsoft.com/office/officeart/2005/8/layout/vList4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pt-PT"/>
        </a:p>
      </dgm:t>
    </dgm:pt>
    <dgm:pt modelId="{1651106D-D44D-4EA2-A086-DE07B5697537}">
      <dgm:prSet phldrT="[Texto]" custT="1"/>
      <dgm:spPr>
        <a:ln>
          <a:noFill/>
        </a:ln>
      </dgm:spPr>
      <dgm:t>
        <a:bodyPr/>
        <a:lstStyle/>
        <a:p>
          <a:pPr rtl="0">
            <a:buNone/>
          </a:pPr>
          <a:r>
            <a:rPr lang="pt-PT" sz="1600" b="1">
              <a:latin typeface="Calibri Light"/>
              <a:cs typeface="Calibri Light"/>
            </a:rPr>
            <a:t>Registar Utilizador, efetuar login</a:t>
          </a:r>
          <a:r>
            <a:rPr lang="pt-PT" sz="1600" b="0">
              <a:latin typeface="Century Gothic Bold"/>
            </a:rPr>
            <a:t> </a:t>
          </a:r>
          <a:r>
            <a:rPr lang="pt-PT" sz="1600" b="1">
              <a:latin typeface="Calibri Light" panose="020F0302020204030204" pitchFamily="34" charset="0"/>
              <a:cs typeface="Calibri Light" panose="020F0302020204030204" pitchFamily="34" charset="0"/>
            </a:rPr>
            <a:t>e</a:t>
          </a:r>
          <a:r>
            <a:rPr lang="pt-PT" sz="1600" b="0">
              <a:latin typeface="Century Gothic Bold"/>
              <a:cs typeface="Calibri Light"/>
            </a:rPr>
            <a:t> </a:t>
          </a:r>
          <a:r>
            <a:rPr lang="pt-PT" sz="1600" b="1">
              <a:latin typeface="Calibri Light"/>
              <a:cs typeface="Calibri Light"/>
            </a:rPr>
            <a:t>terminar sessão</a:t>
          </a:r>
        </a:p>
        <a:p>
          <a:pPr rtl="0">
            <a:buNone/>
          </a:pPr>
          <a:r>
            <a:rPr lang="pt-PT" sz="1600" b="1">
              <a:latin typeface="Calibri Light"/>
              <a:cs typeface="Calibri Light"/>
            </a:rPr>
            <a:t>Reportar Erros</a:t>
          </a:r>
        </a:p>
        <a:p>
          <a:pPr rtl="0">
            <a:buNone/>
          </a:pPr>
          <a:r>
            <a:rPr lang="pt-PT" sz="1600" b="1">
              <a:latin typeface="Calibri Light"/>
              <a:cs typeface="Calibri Light"/>
            </a:rPr>
            <a:t>Permitir a existência de administradores</a:t>
          </a:r>
        </a:p>
      </dgm:t>
    </dgm:pt>
    <dgm:pt modelId="{C76334E3-B706-4B41-85AE-630A56041F84}" type="parTrans" cxnId="{7E2E26B5-DFC4-4083-8EF9-E013FFE8DD21}">
      <dgm:prSet/>
      <dgm:spPr/>
      <dgm:t>
        <a:bodyPr/>
        <a:lstStyle/>
        <a:p>
          <a:endParaRPr lang="pt-PT" sz="1600" b="1"/>
        </a:p>
      </dgm:t>
    </dgm:pt>
    <dgm:pt modelId="{98CC24A7-B329-47FB-9CF0-334923971447}" type="sibTrans" cxnId="{7E2E26B5-DFC4-4083-8EF9-E013FFE8DD21}">
      <dgm:prSet/>
      <dgm:spPr/>
      <dgm:t>
        <a:bodyPr/>
        <a:lstStyle/>
        <a:p>
          <a:endParaRPr lang="pt-PT" sz="1600" b="1"/>
        </a:p>
      </dgm:t>
    </dgm:pt>
    <dgm:pt modelId="{DAC70A8F-C03E-418E-9D71-EB5CFC20A5B9}">
      <dgm:prSet phldrT="[Texto]" custT="1"/>
      <dgm:spPr/>
      <dgm:t>
        <a:bodyPr/>
        <a:lstStyle/>
        <a:p>
          <a:pPr rtl="0">
            <a:buNone/>
          </a:pPr>
          <a:r>
            <a:rPr lang="pt-PT" sz="1600" b="1">
              <a:latin typeface="Calibri Light"/>
              <a:cs typeface="Calibri Light"/>
            </a:rPr>
            <a:t>Procurar por produto, feira e/ou feirante</a:t>
          </a:r>
        </a:p>
        <a:p>
          <a:pPr rtl="0">
            <a:buNone/>
          </a:pPr>
          <a:r>
            <a:rPr lang="pt-PT" sz="1600" b="1">
              <a:latin typeface="Calibri Light"/>
              <a:cs typeface="Calibri Light"/>
            </a:rPr>
            <a:t>Filtrar as pesquisas de feiras por categoria, data, localização e/ou empresas</a:t>
          </a:r>
        </a:p>
      </dgm:t>
    </dgm:pt>
    <dgm:pt modelId="{0E5E6EBC-CD0E-45D5-8113-3D79E1AFE23F}" type="parTrans" cxnId="{CF5B7B1D-4AAE-48FF-8D01-32EF947E8DCD}">
      <dgm:prSet/>
      <dgm:spPr/>
      <dgm:t>
        <a:bodyPr/>
        <a:lstStyle/>
        <a:p>
          <a:endParaRPr lang="pt-PT" sz="1600" b="1"/>
        </a:p>
      </dgm:t>
    </dgm:pt>
    <dgm:pt modelId="{D27563E1-02AE-4430-AF56-EA890B84CD61}" type="sibTrans" cxnId="{CF5B7B1D-4AAE-48FF-8D01-32EF947E8DCD}">
      <dgm:prSet/>
      <dgm:spPr/>
      <dgm:t>
        <a:bodyPr/>
        <a:lstStyle/>
        <a:p>
          <a:endParaRPr lang="pt-PT" sz="1600" b="1"/>
        </a:p>
      </dgm:t>
    </dgm:pt>
    <dgm:pt modelId="{17E9303D-B2BE-41F0-B995-B42389D2EC9F}">
      <dgm:prSet phldrT="[Texto]" custT="1"/>
      <dgm:spPr/>
      <dgm:t>
        <a:bodyPr/>
        <a:lstStyle/>
        <a:p>
          <a:pPr rtl="0">
            <a:buNone/>
          </a:pPr>
          <a:r>
            <a:rPr lang="pt-PT" sz="1600" b="1">
              <a:latin typeface="Calibri Light"/>
              <a:cs typeface="Calibri Light"/>
            </a:rPr>
            <a:t>Adicionar produto à lista de favoritos </a:t>
          </a:r>
        </a:p>
        <a:p>
          <a:pPr rtl="0">
            <a:buNone/>
          </a:pPr>
          <a:r>
            <a:rPr lang="pt-PT" sz="1600" b="1">
              <a:latin typeface="Calibri Light"/>
              <a:cs typeface="Calibri Light"/>
            </a:rPr>
            <a:t>Adicionar feira à lista de favoritos</a:t>
          </a:r>
          <a:r>
            <a:rPr lang="pt-PT" sz="1600" b="1">
              <a:latin typeface="Century Gothic Bold"/>
              <a:cs typeface="Calibri Light"/>
            </a:rPr>
            <a:t> </a:t>
          </a:r>
          <a:endParaRPr lang="pt-PT" sz="1600" b="1">
            <a:cs typeface="Calibri Light"/>
          </a:endParaRPr>
        </a:p>
        <a:p>
          <a:pPr>
            <a:buNone/>
          </a:pPr>
          <a:r>
            <a:rPr lang="pt-PT" sz="1600" b="1">
              <a:latin typeface="Calibri Light"/>
              <a:cs typeface="Calibri Light"/>
            </a:rPr>
            <a:t>Adicionar feirante à lista de favoritos</a:t>
          </a:r>
          <a:endParaRPr lang="pt-PT" sz="1600" b="1"/>
        </a:p>
      </dgm:t>
    </dgm:pt>
    <dgm:pt modelId="{2D64B651-9323-4B74-8C8D-4A09F18D9F39}" type="parTrans" cxnId="{D34288F8-EA05-42C9-BB1B-8BF53F045435}">
      <dgm:prSet/>
      <dgm:spPr/>
      <dgm:t>
        <a:bodyPr/>
        <a:lstStyle/>
        <a:p>
          <a:endParaRPr lang="pt-PT" sz="1600" b="1"/>
        </a:p>
      </dgm:t>
    </dgm:pt>
    <dgm:pt modelId="{14D46AF9-4DD4-4BCF-8AEF-634109E16FF9}" type="sibTrans" cxnId="{D34288F8-EA05-42C9-BB1B-8BF53F045435}">
      <dgm:prSet/>
      <dgm:spPr/>
      <dgm:t>
        <a:bodyPr/>
        <a:lstStyle/>
        <a:p>
          <a:endParaRPr lang="pt-PT" sz="1600" b="1"/>
        </a:p>
      </dgm:t>
    </dgm:pt>
    <dgm:pt modelId="{4D074D10-05D0-44D3-A6C2-0E6800054345}" type="pres">
      <dgm:prSet presAssocID="{6A029378-3653-45CD-B631-276867A503BB}" presName="linear" presStyleCnt="0">
        <dgm:presLayoutVars>
          <dgm:dir/>
          <dgm:resizeHandles val="exact"/>
        </dgm:presLayoutVars>
      </dgm:prSet>
      <dgm:spPr/>
    </dgm:pt>
    <dgm:pt modelId="{67216660-46A9-484A-B8E7-C0B0740A7BFC}" type="pres">
      <dgm:prSet presAssocID="{1651106D-D44D-4EA2-A086-DE07B5697537}" presName="comp" presStyleCnt="0"/>
      <dgm:spPr/>
    </dgm:pt>
    <dgm:pt modelId="{A64CC7BA-292B-4F55-8394-8EF52AA16122}" type="pres">
      <dgm:prSet presAssocID="{1651106D-D44D-4EA2-A086-DE07B5697537}" presName="box" presStyleLbl="node1" presStyleIdx="0" presStyleCnt="3" custLinFactNeighborX="-118"/>
      <dgm:spPr/>
    </dgm:pt>
    <dgm:pt modelId="{79FCA9DD-3BDF-4002-A9A9-A153456584BA}" type="pres">
      <dgm:prSet presAssocID="{1651106D-D44D-4EA2-A086-DE07B5697537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4000" b="-14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tilizador com preenchimento sólido"/>
        </a:ext>
      </dgm:extLst>
    </dgm:pt>
    <dgm:pt modelId="{29A2CA95-C2BB-4739-AECB-6BAF4A47A8CB}" type="pres">
      <dgm:prSet presAssocID="{1651106D-D44D-4EA2-A086-DE07B5697537}" presName="text" presStyleLbl="node1" presStyleIdx="0" presStyleCnt="3">
        <dgm:presLayoutVars>
          <dgm:bulletEnabled val="1"/>
        </dgm:presLayoutVars>
      </dgm:prSet>
      <dgm:spPr/>
    </dgm:pt>
    <dgm:pt modelId="{5C2C8B44-1B77-4C30-BA91-780AA473642C}" type="pres">
      <dgm:prSet presAssocID="{98CC24A7-B329-47FB-9CF0-334923971447}" presName="spacer" presStyleCnt="0"/>
      <dgm:spPr/>
    </dgm:pt>
    <dgm:pt modelId="{5151CDD9-424F-439A-87DE-3D86F47A6C0D}" type="pres">
      <dgm:prSet presAssocID="{DAC70A8F-C03E-418E-9D71-EB5CFC20A5B9}" presName="comp" presStyleCnt="0"/>
      <dgm:spPr/>
    </dgm:pt>
    <dgm:pt modelId="{ED51589F-86CA-4ACE-B870-7B77DCAAAD1A}" type="pres">
      <dgm:prSet presAssocID="{DAC70A8F-C03E-418E-9D71-EB5CFC20A5B9}" presName="box" presStyleLbl="node1" presStyleIdx="1" presStyleCnt="3"/>
      <dgm:spPr/>
    </dgm:pt>
    <dgm:pt modelId="{52965A57-FD20-4CE6-9C8B-200C5EF8E8B6}" type="pres">
      <dgm:prSet presAssocID="{DAC70A8F-C03E-418E-9D71-EB5CFC20A5B9}" presName="img" presStyleLbl="fgImgPlace1" presStyleIdx="1" presStyleCnt="3" custScaleX="10461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6041786-FFFE-4279-8013-E01FDD8B744C}" type="pres">
      <dgm:prSet presAssocID="{DAC70A8F-C03E-418E-9D71-EB5CFC20A5B9}" presName="text" presStyleLbl="node1" presStyleIdx="1" presStyleCnt="3">
        <dgm:presLayoutVars>
          <dgm:bulletEnabled val="1"/>
        </dgm:presLayoutVars>
      </dgm:prSet>
      <dgm:spPr/>
    </dgm:pt>
    <dgm:pt modelId="{44251AA0-E7A3-46B3-99D0-C5AC88EE87D8}" type="pres">
      <dgm:prSet presAssocID="{D27563E1-02AE-4430-AF56-EA890B84CD61}" presName="spacer" presStyleCnt="0"/>
      <dgm:spPr/>
    </dgm:pt>
    <dgm:pt modelId="{1348A438-09C2-4CF9-999D-0B03304055F1}" type="pres">
      <dgm:prSet presAssocID="{17E9303D-B2BE-41F0-B995-B42389D2EC9F}" presName="comp" presStyleCnt="0"/>
      <dgm:spPr/>
    </dgm:pt>
    <dgm:pt modelId="{A76E1E02-5241-41E8-A4EE-CF63C040CD2D}" type="pres">
      <dgm:prSet presAssocID="{17E9303D-B2BE-41F0-B995-B42389D2EC9F}" presName="box" presStyleLbl="node1" presStyleIdx="2" presStyleCnt="3"/>
      <dgm:spPr/>
    </dgm:pt>
    <dgm:pt modelId="{CFD8C095-FC7D-4424-B586-200708A34F45}" type="pres">
      <dgm:prSet presAssocID="{17E9303D-B2BE-41F0-B995-B42389D2EC9F}" presName="img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4000" b="-14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dor com preenchimento sólido"/>
        </a:ext>
      </dgm:extLst>
    </dgm:pt>
    <dgm:pt modelId="{87A55741-7BBF-4F41-A0A5-996F73ADECB7}" type="pres">
      <dgm:prSet presAssocID="{17E9303D-B2BE-41F0-B995-B42389D2EC9F}" presName="text" presStyleLbl="node1" presStyleIdx="2" presStyleCnt="3">
        <dgm:presLayoutVars>
          <dgm:bulletEnabled val="1"/>
        </dgm:presLayoutVars>
      </dgm:prSet>
      <dgm:spPr/>
    </dgm:pt>
  </dgm:ptLst>
  <dgm:cxnLst>
    <dgm:cxn modelId="{CF5B7B1D-4AAE-48FF-8D01-32EF947E8DCD}" srcId="{6A029378-3653-45CD-B631-276867A503BB}" destId="{DAC70A8F-C03E-418E-9D71-EB5CFC20A5B9}" srcOrd="1" destOrd="0" parTransId="{0E5E6EBC-CD0E-45D5-8113-3D79E1AFE23F}" sibTransId="{D27563E1-02AE-4430-AF56-EA890B84CD61}"/>
    <dgm:cxn modelId="{C41D5E34-5DB6-4442-B8EC-6DB1612422A8}" type="presOf" srcId="{DAC70A8F-C03E-418E-9D71-EB5CFC20A5B9}" destId="{ED51589F-86CA-4ACE-B870-7B77DCAAAD1A}" srcOrd="0" destOrd="0" presId="urn:microsoft.com/office/officeart/2005/8/layout/vList4"/>
    <dgm:cxn modelId="{D72F5269-ECE0-4EF8-851B-51AF9A8E121B}" type="presOf" srcId="{17E9303D-B2BE-41F0-B995-B42389D2EC9F}" destId="{A76E1E02-5241-41E8-A4EE-CF63C040CD2D}" srcOrd="0" destOrd="0" presId="urn:microsoft.com/office/officeart/2005/8/layout/vList4"/>
    <dgm:cxn modelId="{BA8DC677-5C37-40B9-A8E6-49E55E8AB3D8}" type="presOf" srcId="{6A029378-3653-45CD-B631-276867A503BB}" destId="{4D074D10-05D0-44D3-A6C2-0E6800054345}" srcOrd="0" destOrd="0" presId="urn:microsoft.com/office/officeart/2005/8/layout/vList4"/>
    <dgm:cxn modelId="{D22BBCB0-E89E-4654-9D3B-4983AD0CC5DA}" type="presOf" srcId="{1651106D-D44D-4EA2-A086-DE07B5697537}" destId="{A64CC7BA-292B-4F55-8394-8EF52AA16122}" srcOrd="0" destOrd="0" presId="urn:microsoft.com/office/officeart/2005/8/layout/vList4"/>
    <dgm:cxn modelId="{7E2E26B5-DFC4-4083-8EF9-E013FFE8DD21}" srcId="{6A029378-3653-45CD-B631-276867A503BB}" destId="{1651106D-D44D-4EA2-A086-DE07B5697537}" srcOrd="0" destOrd="0" parTransId="{C76334E3-B706-4B41-85AE-630A56041F84}" sibTransId="{98CC24A7-B329-47FB-9CF0-334923971447}"/>
    <dgm:cxn modelId="{2861E1CB-3B63-460A-84BD-4C30CF7BFDA9}" type="presOf" srcId="{DAC70A8F-C03E-418E-9D71-EB5CFC20A5B9}" destId="{36041786-FFFE-4279-8013-E01FDD8B744C}" srcOrd="1" destOrd="0" presId="urn:microsoft.com/office/officeart/2005/8/layout/vList4"/>
    <dgm:cxn modelId="{C4DD8CE9-F3AA-4503-90E0-EBEDAE6F33DF}" type="presOf" srcId="{17E9303D-B2BE-41F0-B995-B42389D2EC9F}" destId="{87A55741-7BBF-4F41-A0A5-996F73ADECB7}" srcOrd="1" destOrd="0" presId="urn:microsoft.com/office/officeart/2005/8/layout/vList4"/>
    <dgm:cxn modelId="{3489E2F6-04B0-498F-842C-6C00A9DFD5E8}" type="presOf" srcId="{1651106D-D44D-4EA2-A086-DE07B5697537}" destId="{29A2CA95-C2BB-4739-AECB-6BAF4A47A8CB}" srcOrd="1" destOrd="0" presId="urn:microsoft.com/office/officeart/2005/8/layout/vList4"/>
    <dgm:cxn modelId="{D34288F8-EA05-42C9-BB1B-8BF53F045435}" srcId="{6A029378-3653-45CD-B631-276867A503BB}" destId="{17E9303D-B2BE-41F0-B995-B42389D2EC9F}" srcOrd="2" destOrd="0" parTransId="{2D64B651-9323-4B74-8C8D-4A09F18D9F39}" sibTransId="{14D46AF9-4DD4-4BCF-8AEF-634109E16FF9}"/>
    <dgm:cxn modelId="{246CBAFF-8852-40D6-A316-91B507F50F9A}" type="presParOf" srcId="{4D074D10-05D0-44D3-A6C2-0E6800054345}" destId="{67216660-46A9-484A-B8E7-C0B0740A7BFC}" srcOrd="0" destOrd="0" presId="urn:microsoft.com/office/officeart/2005/8/layout/vList4"/>
    <dgm:cxn modelId="{263B920F-B73A-478C-90CE-EF2AD95DC18E}" type="presParOf" srcId="{67216660-46A9-484A-B8E7-C0B0740A7BFC}" destId="{A64CC7BA-292B-4F55-8394-8EF52AA16122}" srcOrd="0" destOrd="0" presId="urn:microsoft.com/office/officeart/2005/8/layout/vList4"/>
    <dgm:cxn modelId="{77CF6C17-9A5B-40E3-A548-DD731637E177}" type="presParOf" srcId="{67216660-46A9-484A-B8E7-C0B0740A7BFC}" destId="{79FCA9DD-3BDF-4002-A9A9-A153456584BA}" srcOrd="1" destOrd="0" presId="urn:microsoft.com/office/officeart/2005/8/layout/vList4"/>
    <dgm:cxn modelId="{A00E669B-705D-43B4-B602-38FB36F60F59}" type="presParOf" srcId="{67216660-46A9-484A-B8E7-C0B0740A7BFC}" destId="{29A2CA95-C2BB-4739-AECB-6BAF4A47A8CB}" srcOrd="2" destOrd="0" presId="urn:microsoft.com/office/officeart/2005/8/layout/vList4"/>
    <dgm:cxn modelId="{9258D11C-9F53-4CB8-B6CB-6AE4CA6CB4B9}" type="presParOf" srcId="{4D074D10-05D0-44D3-A6C2-0E6800054345}" destId="{5C2C8B44-1B77-4C30-BA91-780AA473642C}" srcOrd="1" destOrd="0" presId="urn:microsoft.com/office/officeart/2005/8/layout/vList4"/>
    <dgm:cxn modelId="{44E9C5C4-8372-4ECF-B73A-DEB2E28AFD14}" type="presParOf" srcId="{4D074D10-05D0-44D3-A6C2-0E6800054345}" destId="{5151CDD9-424F-439A-87DE-3D86F47A6C0D}" srcOrd="2" destOrd="0" presId="urn:microsoft.com/office/officeart/2005/8/layout/vList4"/>
    <dgm:cxn modelId="{25A3F457-FAA1-41EB-B5AE-FAB9DE90DBE3}" type="presParOf" srcId="{5151CDD9-424F-439A-87DE-3D86F47A6C0D}" destId="{ED51589F-86CA-4ACE-B870-7B77DCAAAD1A}" srcOrd="0" destOrd="0" presId="urn:microsoft.com/office/officeart/2005/8/layout/vList4"/>
    <dgm:cxn modelId="{0D911EF6-B31C-4568-9BBF-FDB8E5DB12DF}" type="presParOf" srcId="{5151CDD9-424F-439A-87DE-3D86F47A6C0D}" destId="{52965A57-FD20-4CE6-9C8B-200C5EF8E8B6}" srcOrd="1" destOrd="0" presId="urn:microsoft.com/office/officeart/2005/8/layout/vList4"/>
    <dgm:cxn modelId="{C1C08AC1-6F32-4414-B530-13D4DE547F0B}" type="presParOf" srcId="{5151CDD9-424F-439A-87DE-3D86F47A6C0D}" destId="{36041786-FFFE-4279-8013-E01FDD8B744C}" srcOrd="2" destOrd="0" presId="urn:microsoft.com/office/officeart/2005/8/layout/vList4"/>
    <dgm:cxn modelId="{5E72CA41-4F86-4361-B569-E4A84D562384}" type="presParOf" srcId="{4D074D10-05D0-44D3-A6C2-0E6800054345}" destId="{44251AA0-E7A3-46B3-99D0-C5AC88EE87D8}" srcOrd="3" destOrd="0" presId="urn:microsoft.com/office/officeart/2005/8/layout/vList4"/>
    <dgm:cxn modelId="{E8425C89-82AF-4DC5-8363-46254F2354C0}" type="presParOf" srcId="{4D074D10-05D0-44D3-A6C2-0E6800054345}" destId="{1348A438-09C2-4CF9-999D-0B03304055F1}" srcOrd="4" destOrd="0" presId="urn:microsoft.com/office/officeart/2005/8/layout/vList4"/>
    <dgm:cxn modelId="{33D9919B-1A19-429B-BEAC-BE3219C4FC5D}" type="presParOf" srcId="{1348A438-09C2-4CF9-999D-0B03304055F1}" destId="{A76E1E02-5241-41E8-A4EE-CF63C040CD2D}" srcOrd="0" destOrd="0" presId="urn:microsoft.com/office/officeart/2005/8/layout/vList4"/>
    <dgm:cxn modelId="{FEB442D0-AB4E-4C4A-8A44-B9B64AE83FC7}" type="presParOf" srcId="{1348A438-09C2-4CF9-999D-0B03304055F1}" destId="{CFD8C095-FC7D-4424-B586-200708A34F45}" srcOrd="1" destOrd="0" presId="urn:microsoft.com/office/officeart/2005/8/layout/vList4"/>
    <dgm:cxn modelId="{59B1BD33-5ACF-4B51-84F0-AF1CE91CAE7D}" type="presParOf" srcId="{1348A438-09C2-4CF9-999D-0B03304055F1}" destId="{87A55741-7BBF-4F41-A0A5-996F73ADECB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CC7BA-292B-4F55-8394-8EF52AA16122}">
      <dsp:nvSpPr>
        <dsp:cNvPr id="0" name=""/>
        <dsp:cNvSpPr/>
      </dsp:nvSpPr>
      <dsp:spPr>
        <a:xfrm>
          <a:off x="0" y="0"/>
          <a:ext cx="6104165" cy="14073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>
              <a:latin typeface="Calibri Light"/>
              <a:cs typeface="Calibri Light"/>
            </a:rPr>
            <a:t>Registar Utilizador, efetuar login</a:t>
          </a:r>
          <a:r>
            <a:rPr lang="pt-PT" sz="1600" b="0" kern="1200">
              <a:latin typeface="Century Gothic Bold"/>
            </a:rPr>
            <a:t> </a:t>
          </a:r>
          <a:r>
            <a:rPr lang="pt-PT" sz="1600" b="1" kern="1200">
              <a:latin typeface="Calibri Light" panose="020F0302020204030204" pitchFamily="34" charset="0"/>
              <a:cs typeface="Calibri Light" panose="020F0302020204030204" pitchFamily="34" charset="0"/>
            </a:rPr>
            <a:t>e</a:t>
          </a:r>
          <a:r>
            <a:rPr lang="pt-PT" sz="1600" b="0" kern="1200">
              <a:latin typeface="Century Gothic Bold"/>
              <a:cs typeface="Calibri Light"/>
            </a:rPr>
            <a:t> </a:t>
          </a:r>
          <a:r>
            <a:rPr lang="pt-PT" sz="1600" b="1" kern="1200">
              <a:latin typeface="Calibri Light"/>
              <a:cs typeface="Calibri Light"/>
            </a:rPr>
            <a:t>terminar sessão</a:t>
          </a: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>
              <a:latin typeface="Calibri Light"/>
              <a:cs typeface="Calibri Light"/>
            </a:rPr>
            <a:t>Reportar Erros</a:t>
          </a: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>
              <a:latin typeface="Calibri Light"/>
              <a:cs typeface="Calibri Light"/>
            </a:rPr>
            <a:t>Permitir a existência de administradores</a:t>
          </a:r>
        </a:p>
      </dsp:txBody>
      <dsp:txXfrm>
        <a:off x="1361565" y="0"/>
        <a:ext cx="4742599" cy="1407324"/>
      </dsp:txXfrm>
    </dsp:sp>
    <dsp:sp modelId="{79FCA9DD-3BDF-4002-A9A9-A153456584BA}">
      <dsp:nvSpPr>
        <dsp:cNvPr id="0" name=""/>
        <dsp:cNvSpPr/>
      </dsp:nvSpPr>
      <dsp:spPr>
        <a:xfrm>
          <a:off x="140732" y="140732"/>
          <a:ext cx="1220833" cy="112585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4000" b="-14000"/>
          </a:stretch>
        </a:blip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D51589F-86CA-4ACE-B870-7B77DCAAAD1A}">
      <dsp:nvSpPr>
        <dsp:cNvPr id="0" name=""/>
        <dsp:cNvSpPr/>
      </dsp:nvSpPr>
      <dsp:spPr>
        <a:xfrm>
          <a:off x="0" y="1548057"/>
          <a:ext cx="6104165" cy="14073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>
              <a:latin typeface="Calibri Light"/>
              <a:cs typeface="Calibri Light"/>
            </a:rPr>
            <a:t>Procurar por produto, feira e/ou feirante</a:t>
          </a: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>
              <a:latin typeface="Calibri Light"/>
              <a:cs typeface="Calibri Light"/>
            </a:rPr>
            <a:t>Filtrar as pesquisas de feiras por categoria, data, localização e/ou empresas</a:t>
          </a:r>
        </a:p>
      </dsp:txBody>
      <dsp:txXfrm>
        <a:off x="1361565" y="1548057"/>
        <a:ext cx="4742599" cy="1407325"/>
      </dsp:txXfrm>
    </dsp:sp>
    <dsp:sp modelId="{52965A57-FD20-4CE6-9C8B-200C5EF8E8B6}">
      <dsp:nvSpPr>
        <dsp:cNvPr id="0" name=""/>
        <dsp:cNvSpPr/>
      </dsp:nvSpPr>
      <dsp:spPr>
        <a:xfrm>
          <a:off x="112573" y="1688790"/>
          <a:ext cx="1277150" cy="112586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76E1E02-5241-41E8-A4EE-CF63C040CD2D}">
      <dsp:nvSpPr>
        <dsp:cNvPr id="0" name=""/>
        <dsp:cNvSpPr/>
      </dsp:nvSpPr>
      <dsp:spPr>
        <a:xfrm>
          <a:off x="0" y="3096114"/>
          <a:ext cx="6104165" cy="14073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>
              <a:latin typeface="Calibri Light"/>
              <a:cs typeface="Calibri Light"/>
            </a:rPr>
            <a:t>Adicionar produto à lista de favoritos </a:t>
          </a: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>
              <a:latin typeface="Calibri Light"/>
              <a:cs typeface="Calibri Light"/>
            </a:rPr>
            <a:t>Adicionar feira à lista de favoritos</a:t>
          </a:r>
          <a:r>
            <a:rPr lang="pt-PT" sz="1600" b="1" kern="1200">
              <a:latin typeface="Century Gothic Bold"/>
              <a:cs typeface="Calibri Light"/>
            </a:rPr>
            <a:t> </a:t>
          </a:r>
          <a:endParaRPr lang="pt-PT" sz="1600" b="1" kern="1200">
            <a:cs typeface="Calibri Light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>
              <a:latin typeface="Calibri Light"/>
              <a:cs typeface="Calibri Light"/>
            </a:rPr>
            <a:t>Adicionar feirante à lista de favoritos</a:t>
          </a:r>
          <a:endParaRPr lang="pt-PT" sz="1600" b="1" kern="1200"/>
        </a:p>
      </dsp:txBody>
      <dsp:txXfrm>
        <a:off x="1361565" y="3096114"/>
        <a:ext cx="4742599" cy="1407324"/>
      </dsp:txXfrm>
    </dsp:sp>
    <dsp:sp modelId="{CFD8C095-FC7D-4424-B586-200708A34F45}">
      <dsp:nvSpPr>
        <dsp:cNvPr id="0" name=""/>
        <dsp:cNvSpPr/>
      </dsp:nvSpPr>
      <dsp:spPr>
        <a:xfrm>
          <a:off x="140732" y="3236847"/>
          <a:ext cx="1220833" cy="112585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4000" b="-14000"/>
          </a:stretch>
        </a:blip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/>
            </a:lvl1pPr>
          </a:lstStyle>
          <a:p>
            <a:pPr rtl="0"/>
            <a:fld id="{A9D313FC-6086-438E-9E7F-65D91B8B798A}" type="datetime1">
              <a:rPr lang="pt-PT" smtClean="0"/>
              <a:t>28/11/2022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/>
            </a:lvl1pPr>
          </a:lstStyle>
          <a:p>
            <a:pPr rtl="0"/>
            <a:fld id="{37B95B5C-AE81-486B-8299-C690ADF087B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>
                <a:latin typeface="+mn-lt"/>
              </a:defRPr>
            </a:lvl1pPr>
          </a:lstStyle>
          <a:p>
            <a:fld id="{641A1D32-8DF7-4746-944E-D2DCFCFA0641}" type="datetime1">
              <a:rPr lang="en-US" smtClean="0"/>
              <a:pPr/>
              <a:t>11/28/2022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PT"/>
            </a:defPPr>
          </a:lstStyle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PT"/>
            </a:def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>
                <a:latin typeface="+mn-lt"/>
              </a:defRPr>
            </a:lvl1pPr>
          </a:lstStyle>
          <a:p>
            <a:fld id="{6922D2F8-28A7-48E8-ADD3-E9583D47D83D}" type="slidenum">
              <a:rPr lang="pt-PT" noProof="0" smtClean="0"/>
              <a:pPr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6536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7654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Oportunidades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28" name="Marcador de Posição do Texto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31" name="Marcador de Posição do Texto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‹#›</a:t>
            </a:fld>
            <a:endParaRPr lang="en-US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24" name="Marcador de Posição do Texto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Adicione texto aqui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Adicione texto aqui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‹#›</a:t>
            </a:fld>
            <a:endParaRPr lang="en-US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54" name="Marcador de Posição do Texto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xão Reta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‹#›</a:t>
            </a:fld>
            <a:endParaRPr lang="en-US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8" name="Marcador de Posição do Texto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19" name="Marcador de Posição do Texto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21" name="Marcador de Posição do Texto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‹#›</a:t>
            </a:fld>
            <a:endParaRPr lang="en-US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u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áfico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39" name="Marcador de Posição do Texto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40" name="Marcador de Posição do Texto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‹#›</a:t>
            </a:fld>
            <a:endParaRPr lang="en-US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  <p:sp>
        <p:nvSpPr>
          <p:cNvPr id="34" name="Marcador de Posição de Conteúdo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Ação de Dois 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áfico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upo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Conexão Reta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xão Reta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xão Reta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xão Reta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xão Reta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xão Reta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xão Reta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xão Reta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xão Reta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xão Reta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xão Reta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21" name="Marcador de Posição do Texto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22" name="Marcador de Posição do Texto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23" name="Marcador de Posição do Texto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13" name="Marcador de Posição do Texto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ano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50" name="Marcador de Posição do Texto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51" name="Marcador de Posição do Texto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52" name="Marcador de Posição do Texto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53" name="Marcador de Posição do Texto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24" name="Marcador de Posição do Texto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25" name="Marcador de Posição do Texto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26" name="Marcador de Posição do Texto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14" name="Marcador de Posição do Texto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ano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68" name="Marcador de Posição do Texto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69" name="Marcador de Posição do Texto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70" name="Marcador de Posição do Texto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71" name="Marcador de Posição do Texto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72" name="Marcador de Posição do Texto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Conexão Reta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xão Reta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xão Reta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xão Reta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xão Reta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xão Reta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xão Reta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xão Reta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xão Reta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xão Reta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xão Reta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‹#›</a:t>
            </a:fld>
            <a:endParaRPr lang="en-US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‹#›</a:t>
            </a:fld>
            <a:endParaRPr lang="en-US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4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4" name="Marcador de Posição da Imagem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10" name="Marcador de Posição da Imagem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17" name="Marcador de Posição da Imagem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16" name="Marcador de Posição da Imagem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1" name="Marcador de Posição do Texto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9" name="Marcador de Posição do Rodapé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40" name="Marcador de Posição do Número do Diapositivo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‹#›</a:t>
            </a:fld>
            <a:endParaRPr lang="en-US"/>
          </a:p>
        </p:txBody>
      </p:sp>
      <p:sp>
        <p:nvSpPr>
          <p:cNvPr id="41" name="Marcador de Posição da Data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8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34" name="Marcador de Posição da Imagem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81" name="Marcador de Posição da Imagem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85" name="Marcador de Posição da Imagem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87" name="Marcador de Posição da Imagem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97" name="Marcador de Posição da Imagem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99" name="Marcador de Posição da Imagem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101" name="Marcador de Posição da Imagem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103" name="Marcador de Posição da Imagem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8" name="Marcador de Posição do Texto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79" name="Marcador de Posição do Texto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80" name="Marcador de Posição do Texto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105" name="Marcador de Posição do Rodapé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TÍTULO DA APRESENTAÇÃO</a:t>
            </a:r>
          </a:p>
        </p:txBody>
      </p:sp>
      <p:sp>
        <p:nvSpPr>
          <p:cNvPr id="106" name="Marcador de Posição do Número do Diapositivo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‹#›</a:t>
            </a:fld>
            <a:endParaRPr lang="en-US"/>
          </a:p>
        </p:txBody>
      </p:sp>
      <p:sp>
        <p:nvSpPr>
          <p:cNvPr id="107" name="Marcador de Posição da Data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BR" cap="all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áfico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45" name="Marcador de Posição do Texto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9" name="Marcador de Posição do Texto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7" name="Marcador de Posição do Texto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8" name="Marcador de Posição do Texto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7" name="Marcador de Posição do Texto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39" name="Marcador de Posição do Texto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‹#›</a:t>
            </a:fld>
            <a:endParaRPr lang="en-US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30" name="Marcador de Posição da Imagem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pt-PT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‹#›</a:t>
            </a:fld>
            <a:endParaRPr lang="en-US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‹#›</a:t>
            </a:fld>
            <a:endParaRPr lang="en-US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0" name="Marcador de Posição do Texto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um subtítulo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‹#›</a:t>
            </a:fld>
            <a:endParaRPr lang="en-US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8" name="Marcador de Posição do Texto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6" name="Marcador de Posição do Texto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1" name="Marcador de Posição do Rodapé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42" name="Marcador de Posição do Número do Diapositivo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‹#›</a:t>
            </a:fld>
            <a:endParaRPr lang="en-US"/>
          </a:p>
        </p:txBody>
      </p:sp>
      <p:sp>
        <p:nvSpPr>
          <p:cNvPr id="43" name="Marcador de Posição da Data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‹#›</a:t>
            </a:fld>
            <a:endParaRPr lang="en-US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a Imagem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36" name="Marcador de Posição da Imagem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37" name="Marcador de Posição da Imagem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38" name="Marcador de Posição da Imagem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58" name="Marcador de Posição do Texto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57" name="Marcador de Posição do Texto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64" name="Marcador de Posição do Texto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3" name="Marcador de Posição do Texto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22" name="Marcador de Posição do Rodapé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23" name="Marcador de Posição do Número do Diapositivo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‹#›</a:t>
            </a:fld>
            <a:endParaRPr lang="en-US"/>
          </a:p>
        </p:txBody>
      </p:sp>
      <p:sp>
        <p:nvSpPr>
          <p:cNvPr id="24" name="Marcador de Posição da Data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  <p:sp>
        <p:nvSpPr>
          <p:cNvPr id="5" name="Marcador de Posição da Imagem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21" name="Marcador de Posição da Imagem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25" name="Marcador de Posição da Imagem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26" name="Marcador de Posição da Imagem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8" name="Marcador de Posição do Rodapé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19" name="Marcador de Posição do Número do Diapositivo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‹#›</a:t>
            </a:fld>
            <a:endParaRPr lang="en-US"/>
          </a:p>
        </p:txBody>
      </p:sp>
      <p:sp>
        <p:nvSpPr>
          <p:cNvPr id="20" name="Marcador de Posição da Data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Sepa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1" name="Marcador de Posição do Texto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2" name="Marcador de Posição do Texto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4" name="Marcador de Posição do Texto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‹#›</a:t>
            </a:fld>
            <a:endParaRPr lang="en-US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a Oportunidade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0" name="Marcador de Posição do Texto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Adicione texto aqui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Adicione texto aqui</a:t>
            </a:r>
          </a:p>
        </p:txBody>
      </p:sp>
      <p:sp>
        <p:nvSpPr>
          <p:cNvPr id="27" name="Marcador de Posição do Texto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6" name="Marcador de Posição do Texto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Adicione texto aqui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‹#›</a:t>
            </a:fld>
            <a:endParaRPr lang="en-US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 b="1"/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‹#›</a:t>
            </a:fld>
            <a:endParaRPr lang="en-US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b="1" cap="all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P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3" y="864485"/>
            <a:ext cx="5950511" cy="256451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9600" err="1"/>
              <a:t>Market</a:t>
            </a:r>
            <a:r>
              <a:rPr lang="pt-PT" sz="9600"/>
              <a:t> for </a:t>
            </a:r>
            <a:r>
              <a:rPr lang="pt-PT" sz="9600" err="1"/>
              <a:t>you</a:t>
            </a:r>
            <a:endParaRPr lang="pt-PT" sz="9600"/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673" y="3429000"/>
            <a:ext cx="4989628" cy="762646"/>
          </a:xfrm>
        </p:spPr>
        <p:txBody>
          <a:bodyPr rtlCol="0">
            <a:normAutofit/>
          </a:bodyPr>
          <a:lstStyle>
            <a:defPPr>
              <a:defRPr lang="pt-PT"/>
            </a:defPPr>
          </a:lstStyle>
          <a:p>
            <a:pPr rtl="0"/>
            <a:r>
              <a:rPr lang="pt-PT">
                <a:latin typeface="Daytona Pro Light (corpo)"/>
              </a:rPr>
              <a:t>Laboratórios de Informática IV</a:t>
            </a:r>
          </a:p>
          <a:p>
            <a:pPr rtl="0"/>
            <a:r>
              <a:rPr lang="pt-PT">
                <a:latin typeface="Daytona Pro Light (corpo)"/>
              </a:rPr>
              <a:t>Grupo 25</a:t>
            </a:r>
          </a:p>
          <a:p>
            <a:pPr rtl="0"/>
            <a:endParaRPr lang="pt-PT">
              <a:latin typeface="Daytona Pro Light (corpo)"/>
            </a:endParaRP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BC9AA58A-AD96-6309-9215-105C1F728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03" y="1298448"/>
            <a:ext cx="10394393" cy="5183904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ED296591-A5FD-939B-74E7-198766370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66" y="485377"/>
            <a:ext cx="7960200" cy="687834"/>
          </a:xfrm>
        </p:spPr>
        <p:txBody>
          <a:bodyPr/>
          <a:lstStyle/>
          <a:p>
            <a:pPr algn="l"/>
            <a:r>
              <a:rPr lang="pt-PT" sz="4800" b="1" i="0" cap="all">
                <a:solidFill>
                  <a:srgbClr val="0BE1FF"/>
                </a:solidFill>
                <a:effectLst/>
                <a:latin typeface="Century Gothic" panose="020B0502020202020204" pitchFamily="34" charset="0"/>
              </a:rPr>
              <a:t>Diagrama classes</a:t>
            </a:r>
            <a:endParaRPr lang="pt-PT" sz="4800"/>
          </a:p>
        </p:txBody>
      </p:sp>
      <p:sp>
        <p:nvSpPr>
          <p:cNvPr id="20" name="Marcador de Posição do Número do Diapositivo 5">
            <a:extLst>
              <a:ext uri="{FF2B5EF4-FFF2-40B4-BE49-F238E27FC236}">
                <a16:creationId xmlns:a16="http://schemas.microsoft.com/office/drawing/2014/main" id="{B4818BD3-CD37-9E55-DB72-EA099ACB0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859" y="6277971"/>
            <a:ext cx="545911" cy="580029"/>
          </a:xfrm>
        </p:spPr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83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C477E70-3A8E-6226-177F-C34C71C96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66" y="485377"/>
            <a:ext cx="7960200" cy="687834"/>
          </a:xfrm>
        </p:spPr>
        <p:txBody>
          <a:bodyPr/>
          <a:lstStyle/>
          <a:p>
            <a:r>
              <a:rPr lang="pt-PT" sz="4800" b="1" i="0" cap="all">
                <a:solidFill>
                  <a:srgbClr val="0BE1FF"/>
                </a:solidFill>
                <a:effectLst/>
                <a:latin typeface="Century Gothic" panose="020B0502020202020204" pitchFamily="34" charset="0"/>
              </a:rPr>
              <a:t>M</a:t>
            </a:r>
            <a:r>
              <a:rPr lang="pt-PT" sz="4800">
                <a:solidFill>
                  <a:srgbClr val="0BE1FF"/>
                </a:solidFill>
              </a:rPr>
              <a:t>odelo conceptual</a:t>
            </a:r>
            <a:endParaRPr lang="pt-PT" sz="4800"/>
          </a:p>
        </p:txBody>
      </p:sp>
      <p:sp>
        <p:nvSpPr>
          <p:cNvPr id="5" name="Marcador de Posição do Número do Diapositivo 5">
            <a:extLst>
              <a:ext uri="{FF2B5EF4-FFF2-40B4-BE49-F238E27FC236}">
                <a16:creationId xmlns:a16="http://schemas.microsoft.com/office/drawing/2014/main" id="{74648AD1-A215-CB9E-09C2-701A24621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555" y="6208677"/>
            <a:ext cx="545911" cy="580029"/>
          </a:xfrm>
        </p:spPr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>
                <a:solidFill>
                  <a:schemeClr val="accent6"/>
                </a:solidFill>
              </a:rPr>
              <a:pPr>
                <a:defRPr lang="pt-PT"/>
              </a:pPr>
              <a:t>11</a:t>
            </a:fld>
            <a:endParaRPr lang="en-US">
              <a:solidFill>
                <a:schemeClr val="accent6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CC4E211-BB25-B5CB-B22B-605D0E330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7" y="1317646"/>
            <a:ext cx="7960200" cy="53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7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ção do Número do Diapositivo 5">
            <a:extLst>
              <a:ext uri="{FF2B5EF4-FFF2-40B4-BE49-F238E27FC236}">
                <a16:creationId xmlns:a16="http://schemas.microsoft.com/office/drawing/2014/main" id="{9BBE90C0-0EAD-77E1-83B0-611F27C65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555" y="6208677"/>
            <a:ext cx="545911" cy="580029"/>
          </a:xfrm>
        </p:spPr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>
                <a:solidFill>
                  <a:schemeClr val="accent6"/>
                </a:solidFill>
              </a:rPr>
              <a:pPr>
                <a:defRPr lang="pt-PT"/>
              </a:pPr>
              <a:t>12</a:t>
            </a:fld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3F8621B0-AEDB-EDD1-1456-29BB524E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3" y="436102"/>
            <a:ext cx="10555691" cy="750691"/>
          </a:xfrm>
        </p:spPr>
        <p:txBody>
          <a:bodyPr lIns="91440" tIns="45720" rIns="91440" bIns="45720" rtlCol="0" anchor="t"/>
          <a:lstStyle/>
          <a:p>
            <a:pPr algn="l"/>
            <a:r>
              <a:rPr lang="pt-PT" sz="4800">
                <a:solidFill>
                  <a:srgbClr val="0BE1FF"/>
                </a:solidFill>
                <a:latin typeface="Century Gothic"/>
              </a:rPr>
              <a:t>Identificar Entidades</a:t>
            </a:r>
            <a:endParaRPr lang="pt-PT" sz="2800"/>
          </a:p>
        </p:txBody>
      </p:sp>
      <p:graphicFrame>
        <p:nvGraphicFramePr>
          <p:cNvPr id="15" name="Tabela 15">
            <a:extLst>
              <a:ext uri="{FF2B5EF4-FFF2-40B4-BE49-F238E27FC236}">
                <a16:creationId xmlns:a16="http://schemas.microsoft.com/office/drawing/2014/main" id="{FAD341BE-1F51-A155-0F2E-36E71406F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473434"/>
              </p:ext>
            </p:extLst>
          </p:nvPr>
        </p:nvGraphicFramePr>
        <p:xfrm>
          <a:off x="822960" y="1282360"/>
          <a:ext cx="10168593" cy="4505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904">
                  <a:extLst>
                    <a:ext uri="{9D8B030D-6E8A-4147-A177-3AD203B41FA5}">
                      <a16:colId xmlns:a16="http://schemas.microsoft.com/office/drawing/2014/main" val="3021357861"/>
                    </a:ext>
                  </a:extLst>
                </a:gridCol>
                <a:gridCol w="4297680">
                  <a:extLst>
                    <a:ext uri="{9D8B030D-6E8A-4147-A177-3AD203B41FA5}">
                      <a16:colId xmlns:a16="http://schemas.microsoft.com/office/drawing/2014/main" val="1592411725"/>
                    </a:ext>
                  </a:extLst>
                </a:gridCol>
                <a:gridCol w="4353009">
                  <a:extLst>
                    <a:ext uri="{9D8B030D-6E8A-4147-A177-3AD203B41FA5}">
                      <a16:colId xmlns:a16="http://schemas.microsoft.com/office/drawing/2014/main" val="3395271585"/>
                    </a:ext>
                  </a:extLst>
                </a:gridCol>
              </a:tblGrid>
              <a:tr h="359326">
                <a:tc>
                  <a:txBody>
                    <a:bodyPr/>
                    <a:lstStyle/>
                    <a:p>
                      <a:r>
                        <a:rPr lang="en-US" sz="1800" err="1"/>
                        <a:t>Entidade</a:t>
                      </a:r>
                      <a:endParaRPr lang="pt-PT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err="1"/>
                        <a:t>Descrição</a:t>
                      </a:r>
                      <a:endParaRPr lang="pt-PT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err="1"/>
                        <a:t>Ocorr</a:t>
                      </a:r>
                      <a:r>
                        <a:rPr lang="pt-PT" sz="1800"/>
                        <a:t>ê</a:t>
                      </a:r>
                      <a:r>
                        <a:rPr lang="en-US" sz="1800" err="1"/>
                        <a:t>ncia</a:t>
                      </a:r>
                      <a:endParaRPr lang="pt-PT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05575"/>
                  </a:ext>
                </a:extLst>
              </a:tr>
              <a:tr h="560409">
                <a:tc>
                  <a:txBody>
                    <a:bodyPr/>
                    <a:lstStyle/>
                    <a:p>
                      <a:r>
                        <a:rPr lang="en-US" sz="1500" err="1"/>
                        <a:t>Cliente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500"/>
                        <a:t>Termo geral para os utilizadores da aplicação que têm o objetivo de comprar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500"/>
                        <a:t>Cada cliente poderá visitar o site para consultar feiras/feirantes, fazer um report de erros ou deixar um comentário sobre a feira ou feirante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79528"/>
                  </a:ext>
                </a:extLst>
              </a:tr>
              <a:tr h="560409">
                <a:tc>
                  <a:txBody>
                    <a:bodyPr/>
                    <a:lstStyle/>
                    <a:p>
                      <a:r>
                        <a:rPr lang="en-US" sz="1500" err="1"/>
                        <a:t>Feirante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 b="0" i="0" u="none" strike="noStrike" noProof="0">
                          <a:latin typeface="Daytona Pro Light"/>
                        </a:rPr>
                        <a:t>Termo geral para os utilizadores da aplicação que têm o objetivo de vender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500"/>
                        <a:t>Cada feirante poderá expor os seus produtos bem como a feira em que se encontra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895031"/>
                  </a:ext>
                </a:extLst>
              </a:tr>
              <a:tr h="560409">
                <a:tc>
                  <a:txBody>
                    <a:bodyPr/>
                    <a:lstStyle/>
                    <a:p>
                      <a:r>
                        <a:rPr lang="en-US" sz="1500"/>
                        <a:t>Feira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500"/>
                        <a:t>Termo geral para os eventos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500"/>
                        <a:t>Cada feira terá informações sobre os feirantes que nela se encontram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475054"/>
                  </a:ext>
                </a:extLst>
              </a:tr>
              <a:tr h="560409">
                <a:tc>
                  <a:txBody>
                    <a:bodyPr/>
                    <a:lstStyle/>
                    <a:p>
                      <a:r>
                        <a:rPr lang="en-US" sz="1500" err="1"/>
                        <a:t>Empresa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500"/>
                        <a:t>Termo geral para as empresas fornecedoras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500"/>
                        <a:t>Cada empresa irá fornecer produtos a uma ou mais feiras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936029"/>
                  </a:ext>
                </a:extLst>
              </a:tr>
              <a:tr h="560409">
                <a:tc>
                  <a:txBody>
                    <a:bodyPr/>
                    <a:lstStyle/>
                    <a:p>
                      <a:r>
                        <a:rPr lang="en-US" sz="1500"/>
                        <a:t>Produtos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500"/>
                        <a:t>Termo geral para os produtos que serão comercializados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500"/>
                        <a:t>Cada produto será exibido na aplicação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711140"/>
                  </a:ext>
                </a:extLst>
              </a:tr>
              <a:tr h="560409">
                <a:tc>
                  <a:txBody>
                    <a:bodyPr/>
                    <a:lstStyle/>
                    <a:p>
                      <a:r>
                        <a:rPr lang="en-US" sz="1500" err="1"/>
                        <a:t>Comentários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500"/>
                        <a:t>Termo geral para os comentários que podem ser feitos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500"/>
                        <a:t>Cada comentário será exibido a quem estiver na página do feira/feirante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392741"/>
                  </a:ext>
                </a:extLst>
              </a:tr>
              <a:tr h="560409">
                <a:tc>
                  <a:txBody>
                    <a:bodyPr/>
                    <a:lstStyle/>
                    <a:p>
                      <a:r>
                        <a:rPr lang="en-US" sz="1500"/>
                        <a:t>Report de Erros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500"/>
                        <a:t>Termo geral para um possível report de erros sobre a aplicação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500"/>
                        <a:t>Cada </a:t>
                      </a:r>
                      <a:r>
                        <a:rPr lang="pt-PT" sz="1500" err="1"/>
                        <a:t>report</a:t>
                      </a:r>
                      <a:r>
                        <a:rPr lang="pt-PT" sz="1500"/>
                        <a:t> de erros será analisado para encontrar possíveis correções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17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2533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ção do Número do Diapositivo 5">
            <a:extLst>
              <a:ext uri="{FF2B5EF4-FFF2-40B4-BE49-F238E27FC236}">
                <a16:creationId xmlns:a16="http://schemas.microsoft.com/office/drawing/2014/main" id="{9BBE90C0-0EAD-77E1-83B0-611F27C65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555" y="6208677"/>
            <a:ext cx="545911" cy="580029"/>
          </a:xfrm>
        </p:spPr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>
                <a:solidFill>
                  <a:schemeClr val="accent6"/>
                </a:solidFill>
              </a:rPr>
              <a:pPr>
                <a:defRPr lang="pt-PT"/>
              </a:pPr>
              <a:t>13</a:t>
            </a:fld>
            <a:endParaRPr lang="en-US">
              <a:solidFill>
                <a:schemeClr val="accent6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C6D7F1-79AC-9612-3ED4-CA753BA3F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4" y="244078"/>
            <a:ext cx="10555691" cy="750691"/>
          </a:xfrm>
        </p:spPr>
        <p:txBody>
          <a:bodyPr lIns="91440" tIns="45720" rIns="91440" bIns="45720" rtlCol="0" anchor="t"/>
          <a:lstStyle/>
          <a:p>
            <a:pPr algn="l"/>
            <a:r>
              <a:rPr lang="pt-PT" sz="4800">
                <a:solidFill>
                  <a:srgbClr val="0BE1FF"/>
                </a:solidFill>
                <a:latin typeface="Century Gothic"/>
              </a:rPr>
              <a:t>Identificar atributos</a:t>
            </a:r>
            <a:endParaRPr lang="pt-PT" sz="2800"/>
          </a:p>
        </p:txBody>
      </p:sp>
      <p:graphicFrame>
        <p:nvGraphicFramePr>
          <p:cNvPr id="5" name="Tabela 15">
            <a:extLst>
              <a:ext uri="{FF2B5EF4-FFF2-40B4-BE49-F238E27FC236}">
                <a16:creationId xmlns:a16="http://schemas.microsoft.com/office/drawing/2014/main" id="{E797A8AD-E809-CE8F-377F-24824F019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581415"/>
              </p:ext>
            </p:extLst>
          </p:nvPr>
        </p:nvGraphicFramePr>
        <p:xfrm>
          <a:off x="801624" y="994769"/>
          <a:ext cx="8397241" cy="5663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41">
                  <a:extLst>
                    <a:ext uri="{9D8B030D-6E8A-4147-A177-3AD203B41FA5}">
                      <a16:colId xmlns:a16="http://schemas.microsoft.com/office/drawing/2014/main" val="3021357861"/>
                    </a:ext>
                  </a:extLst>
                </a:gridCol>
                <a:gridCol w="2359083">
                  <a:extLst>
                    <a:ext uri="{9D8B030D-6E8A-4147-A177-3AD203B41FA5}">
                      <a16:colId xmlns:a16="http://schemas.microsoft.com/office/drawing/2014/main" val="1592411725"/>
                    </a:ext>
                  </a:extLst>
                </a:gridCol>
                <a:gridCol w="3549845">
                  <a:extLst>
                    <a:ext uri="{9D8B030D-6E8A-4147-A177-3AD203B41FA5}">
                      <a16:colId xmlns:a16="http://schemas.microsoft.com/office/drawing/2014/main" val="3395271585"/>
                    </a:ext>
                  </a:extLst>
                </a:gridCol>
                <a:gridCol w="1033272">
                  <a:extLst>
                    <a:ext uri="{9D8B030D-6E8A-4147-A177-3AD203B41FA5}">
                      <a16:colId xmlns:a16="http://schemas.microsoft.com/office/drawing/2014/main" val="227406563"/>
                    </a:ext>
                  </a:extLst>
                </a:gridCol>
              </a:tblGrid>
              <a:tr h="309349">
                <a:tc>
                  <a:txBody>
                    <a:bodyPr/>
                    <a:lstStyle/>
                    <a:p>
                      <a:r>
                        <a:rPr lang="en-US" sz="1600" err="1"/>
                        <a:t>Entidade</a:t>
                      </a:r>
                      <a:endParaRPr lang="pt-P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err="1"/>
                        <a:t>Atributos</a:t>
                      </a:r>
                      <a:endParaRPr lang="pt-P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err="1"/>
                        <a:t>Descrição</a:t>
                      </a:r>
                      <a:endParaRPr lang="pt-P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err="1"/>
                        <a:t>Opcional</a:t>
                      </a:r>
                      <a:endParaRPr lang="pt-P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05575"/>
                  </a:ext>
                </a:extLst>
              </a:tr>
              <a:tr h="985036">
                <a:tc>
                  <a:txBody>
                    <a:bodyPr/>
                    <a:lstStyle/>
                    <a:p>
                      <a:r>
                        <a:rPr lang="en-US" sz="1050" err="1"/>
                        <a:t>Cliente</a:t>
                      </a:r>
                      <a:endParaRPr 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Username</a:t>
                      </a:r>
                    </a:p>
                    <a:p>
                      <a:r>
                        <a:rPr lang="en-US" sz="1050" err="1"/>
                        <a:t>Palavra</a:t>
                      </a:r>
                      <a:r>
                        <a:rPr lang="en-US" sz="1050"/>
                        <a:t>-Passe</a:t>
                      </a:r>
                    </a:p>
                    <a:p>
                      <a:r>
                        <a:rPr lang="en-US" sz="1050"/>
                        <a:t>Email</a:t>
                      </a:r>
                    </a:p>
                    <a:p>
                      <a:r>
                        <a:rPr lang="en-US" sz="1050" err="1"/>
                        <a:t>Feirantes</a:t>
                      </a:r>
                      <a:r>
                        <a:rPr lang="pt-PT" sz="1050"/>
                        <a:t> Favoritos</a:t>
                      </a:r>
                    </a:p>
                    <a:p>
                      <a:r>
                        <a:rPr lang="pt-PT" sz="1050"/>
                        <a:t>Feiras Favoritas</a:t>
                      </a:r>
                    </a:p>
                    <a:p>
                      <a:r>
                        <a:rPr lang="pt-PT" sz="1050"/>
                        <a:t>Produtos Favoritos</a:t>
                      </a:r>
                    </a:p>
                    <a:p>
                      <a:r>
                        <a:rPr lang="pt-PT" sz="1050"/>
                        <a:t>Lista de Sugeridos</a:t>
                      </a:r>
                      <a:endParaRPr 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Username do </a:t>
                      </a:r>
                      <a:r>
                        <a:rPr lang="en-US" sz="1050" err="1"/>
                        <a:t>Cliente</a:t>
                      </a:r>
                      <a:endParaRPr lang="en-US" sz="1050"/>
                    </a:p>
                    <a:p>
                      <a:r>
                        <a:rPr lang="en-US" sz="1050" err="1"/>
                        <a:t>Palavra</a:t>
                      </a:r>
                      <a:r>
                        <a:rPr lang="en-US" sz="1050"/>
                        <a:t>-Passe do </a:t>
                      </a:r>
                      <a:r>
                        <a:rPr lang="en-US" sz="1050" err="1"/>
                        <a:t>Cliente</a:t>
                      </a:r>
                      <a:endParaRPr lang="en-US" sz="1050"/>
                    </a:p>
                    <a:p>
                      <a:r>
                        <a:rPr lang="en-US" sz="1050"/>
                        <a:t>Email do </a:t>
                      </a:r>
                      <a:r>
                        <a:rPr lang="en-US" sz="1050" err="1"/>
                        <a:t>Cliente</a:t>
                      </a:r>
                      <a:endParaRPr lang="en-US" sz="105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err="1"/>
                        <a:t>Feirantes</a:t>
                      </a:r>
                      <a:r>
                        <a:rPr lang="pt-PT" sz="1050"/>
                        <a:t> Favoritos </a:t>
                      </a:r>
                      <a:r>
                        <a:rPr lang="en-US" sz="1050"/>
                        <a:t>do </a:t>
                      </a:r>
                      <a:r>
                        <a:rPr lang="en-US" sz="1050" err="1"/>
                        <a:t>Cliente</a:t>
                      </a:r>
                      <a:endParaRPr lang="pt-PT" sz="105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50"/>
                        <a:t>Feiras Favoritas </a:t>
                      </a:r>
                      <a:r>
                        <a:rPr lang="en-US" sz="1050"/>
                        <a:t>do </a:t>
                      </a:r>
                      <a:r>
                        <a:rPr lang="en-US" sz="1050" err="1"/>
                        <a:t>Cliente</a:t>
                      </a:r>
                      <a:endParaRPr lang="pt-PT" sz="105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50"/>
                        <a:t>Produtos Favoritos </a:t>
                      </a:r>
                      <a:r>
                        <a:rPr lang="en-US" sz="1050"/>
                        <a:t>do </a:t>
                      </a:r>
                      <a:r>
                        <a:rPr lang="en-US" sz="1050" err="1"/>
                        <a:t>Cliente</a:t>
                      </a:r>
                      <a:endParaRPr lang="en-US" sz="105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Lista de </a:t>
                      </a:r>
                      <a:r>
                        <a:rPr lang="en-US" sz="1050" err="1"/>
                        <a:t>Sugeridos</a:t>
                      </a:r>
                      <a:r>
                        <a:rPr lang="en-US" sz="1050"/>
                        <a:t> do </a:t>
                      </a:r>
                      <a:r>
                        <a:rPr lang="en-US" sz="1050" err="1"/>
                        <a:t>Cliente</a:t>
                      </a:r>
                      <a:endParaRPr 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050"/>
                        <a:t>Não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50"/>
                        <a:t>Não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50"/>
                        <a:t>Não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50"/>
                        <a:t>Sim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50"/>
                        <a:t>Sim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50"/>
                        <a:t>Sim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50"/>
                        <a:t>Não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79528"/>
                  </a:ext>
                </a:extLst>
              </a:tr>
              <a:tr h="527300">
                <a:tc>
                  <a:txBody>
                    <a:bodyPr/>
                    <a:lstStyle/>
                    <a:p>
                      <a:r>
                        <a:rPr lang="en-US" sz="1050" err="1"/>
                        <a:t>Feirante</a:t>
                      </a:r>
                      <a:endParaRPr lang="pt-PT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Username</a:t>
                      </a:r>
                    </a:p>
                    <a:p>
                      <a:r>
                        <a:rPr lang="en-US" sz="1050" err="1"/>
                        <a:t>Palavra</a:t>
                      </a:r>
                      <a:r>
                        <a:rPr lang="en-US" sz="1050"/>
                        <a:t>-Passe</a:t>
                      </a:r>
                    </a:p>
                    <a:p>
                      <a:r>
                        <a:rPr lang="en-US" sz="1050"/>
                        <a:t>Email</a:t>
                      </a:r>
                    </a:p>
                    <a:p>
                      <a:r>
                        <a:rPr lang="en-US" sz="1050" err="1"/>
                        <a:t>Número</a:t>
                      </a:r>
                      <a:r>
                        <a:rPr lang="en-US" sz="1050"/>
                        <a:t> de </a:t>
                      </a:r>
                      <a:r>
                        <a:rPr lang="en-US" sz="1050" err="1"/>
                        <a:t>Visitas</a:t>
                      </a:r>
                      <a:endParaRPr 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Username do </a:t>
                      </a:r>
                      <a:r>
                        <a:rPr lang="en-US" sz="1050" err="1"/>
                        <a:t>Feirante</a:t>
                      </a:r>
                      <a:endParaRPr lang="en-US" sz="1050"/>
                    </a:p>
                    <a:p>
                      <a:r>
                        <a:rPr lang="en-US" sz="1050" err="1"/>
                        <a:t>Palavra</a:t>
                      </a:r>
                      <a:r>
                        <a:rPr lang="en-US" sz="1050"/>
                        <a:t>-Passe do </a:t>
                      </a:r>
                      <a:r>
                        <a:rPr lang="en-US" sz="1050" err="1"/>
                        <a:t>Feirante</a:t>
                      </a:r>
                      <a:endParaRPr lang="en-US" sz="1050"/>
                    </a:p>
                    <a:p>
                      <a:r>
                        <a:rPr lang="en-US" sz="1050"/>
                        <a:t>Email do </a:t>
                      </a:r>
                      <a:r>
                        <a:rPr lang="en-US" sz="1050" err="1"/>
                        <a:t>Feirante</a:t>
                      </a:r>
                      <a:endParaRPr lang="en-US" sz="105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err="1"/>
                        <a:t>Número</a:t>
                      </a:r>
                      <a:r>
                        <a:rPr lang="en-US" sz="1050"/>
                        <a:t> de </a:t>
                      </a:r>
                      <a:r>
                        <a:rPr lang="en-US" sz="1050" err="1"/>
                        <a:t>visitas</a:t>
                      </a:r>
                      <a:r>
                        <a:rPr lang="en-US" sz="1050"/>
                        <a:t> </a:t>
                      </a:r>
                      <a:r>
                        <a:rPr lang="en-US" sz="1050" err="1"/>
                        <a:t>ao</a:t>
                      </a:r>
                      <a:r>
                        <a:rPr lang="en-US" sz="1050"/>
                        <a:t> </a:t>
                      </a:r>
                      <a:r>
                        <a:rPr lang="en-US" sz="1050" err="1"/>
                        <a:t>Feirante</a:t>
                      </a:r>
                      <a:endParaRPr lang="pt-PT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050"/>
                        <a:t>Não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50"/>
                        <a:t>Não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50"/>
                        <a:t>Não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50"/>
                        <a:t>Não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895031"/>
                  </a:ext>
                </a:extLst>
              </a:tr>
              <a:tr h="822587">
                <a:tc>
                  <a:txBody>
                    <a:bodyPr/>
                    <a:lstStyle/>
                    <a:p>
                      <a:r>
                        <a:rPr lang="en-US" sz="1050"/>
                        <a:t>Feira</a:t>
                      </a:r>
                      <a:endParaRPr lang="pt-PT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ID</a:t>
                      </a:r>
                    </a:p>
                    <a:p>
                      <a:r>
                        <a:rPr lang="en-US" sz="1050"/>
                        <a:t>Nome</a:t>
                      </a:r>
                    </a:p>
                    <a:p>
                      <a:r>
                        <a:rPr lang="en-US" sz="1050"/>
                        <a:t>Data</a:t>
                      </a:r>
                    </a:p>
                    <a:p>
                      <a:r>
                        <a:rPr lang="en-US" sz="1050" err="1"/>
                        <a:t>Localização</a:t>
                      </a:r>
                      <a:endParaRPr lang="pt-PT" sz="1050"/>
                    </a:p>
                    <a:p>
                      <a:r>
                        <a:rPr lang="en-US" sz="1050" err="1"/>
                        <a:t>Categoria</a:t>
                      </a:r>
                      <a:endParaRPr lang="en-US" sz="1050"/>
                    </a:p>
                    <a:p>
                      <a:r>
                        <a:rPr lang="en-US" sz="1050" err="1"/>
                        <a:t>Número</a:t>
                      </a:r>
                      <a:r>
                        <a:rPr lang="en-US" sz="1050"/>
                        <a:t> de </a:t>
                      </a:r>
                      <a:r>
                        <a:rPr lang="en-US" sz="1050" err="1"/>
                        <a:t>Visitas</a:t>
                      </a:r>
                      <a:endParaRPr lang="pt-PT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Identificador</a:t>
                      </a:r>
                      <a:r>
                        <a:rPr lang="en-US" sz="1050"/>
                        <a:t> da Feira</a:t>
                      </a:r>
                    </a:p>
                    <a:p>
                      <a:r>
                        <a:rPr lang="en-US" sz="1050"/>
                        <a:t>Nome da Feira</a:t>
                      </a:r>
                    </a:p>
                    <a:p>
                      <a:r>
                        <a:rPr lang="en-US" sz="1050"/>
                        <a:t>Data da Feira</a:t>
                      </a:r>
                    </a:p>
                    <a:p>
                      <a:r>
                        <a:rPr lang="en-US" sz="1050" err="1"/>
                        <a:t>Localização</a:t>
                      </a:r>
                      <a:r>
                        <a:rPr lang="en-US" sz="1050"/>
                        <a:t> da Feira</a:t>
                      </a:r>
                    </a:p>
                    <a:p>
                      <a:r>
                        <a:rPr lang="en-US" sz="1050" err="1"/>
                        <a:t>Categoria</a:t>
                      </a:r>
                      <a:r>
                        <a:rPr lang="en-US" sz="1050"/>
                        <a:t> da Feira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err="1"/>
                        <a:t>Número</a:t>
                      </a:r>
                      <a:r>
                        <a:rPr lang="en-US" sz="1050"/>
                        <a:t> de </a:t>
                      </a:r>
                      <a:r>
                        <a:rPr lang="en-US" sz="1050" err="1"/>
                        <a:t>visitas</a:t>
                      </a:r>
                      <a:r>
                        <a:rPr lang="en-US" sz="1050"/>
                        <a:t> à Feira</a:t>
                      </a:r>
                      <a:endParaRPr lang="pt-PT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050"/>
                        <a:t>Não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50"/>
                        <a:t>Não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50"/>
                        <a:t>Não</a:t>
                      </a:r>
                    </a:p>
                    <a:p>
                      <a:r>
                        <a:rPr lang="pt-PT" sz="1050"/>
                        <a:t>Não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50"/>
                        <a:t>Não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50"/>
                        <a:t>Não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475054"/>
                  </a:ext>
                </a:extLst>
              </a:tr>
              <a:tr h="527300">
                <a:tc>
                  <a:txBody>
                    <a:bodyPr/>
                    <a:lstStyle/>
                    <a:p>
                      <a:r>
                        <a:rPr lang="en-US" sz="1050" err="1"/>
                        <a:t>Empresa</a:t>
                      </a:r>
                      <a:endParaRPr 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ID</a:t>
                      </a:r>
                    </a:p>
                    <a:p>
                      <a:r>
                        <a:rPr lang="en-US" sz="1050"/>
                        <a:t>Nome</a:t>
                      </a:r>
                    </a:p>
                    <a:p>
                      <a:r>
                        <a:rPr lang="en-US" sz="1050" err="1"/>
                        <a:t>Categoria</a:t>
                      </a:r>
                      <a:endParaRPr lang="pt-PT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Identificador</a:t>
                      </a:r>
                      <a:r>
                        <a:rPr lang="en-US" sz="1050"/>
                        <a:t> da </a:t>
                      </a:r>
                      <a:r>
                        <a:rPr lang="en-US" sz="1050" err="1"/>
                        <a:t>Empresa</a:t>
                      </a:r>
                      <a:endParaRPr lang="en-US" sz="1050"/>
                    </a:p>
                    <a:p>
                      <a:r>
                        <a:rPr lang="en-US" sz="1050"/>
                        <a:t>Nome da </a:t>
                      </a:r>
                      <a:r>
                        <a:rPr lang="en-US" sz="1050" err="1"/>
                        <a:t>Empresa</a:t>
                      </a:r>
                      <a:endParaRPr lang="en-US" sz="1050"/>
                    </a:p>
                    <a:p>
                      <a:r>
                        <a:rPr lang="en-US" sz="1050" err="1"/>
                        <a:t>Categoria</a:t>
                      </a:r>
                      <a:r>
                        <a:rPr lang="en-US" sz="1050"/>
                        <a:t> da </a:t>
                      </a:r>
                      <a:r>
                        <a:rPr lang="en-US" sz="1050" err="1"/>
                        <a:t>Empresa</a:t>
                      </a:r>
                      <a:endParaRPr lang="pt-PT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050"/>
                        <a:t>Não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50"/>
                        <a:t>Não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50"/>
                        <a:t>Não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936029"/>
                  </a:ext>
                </a:extLst>
              </a:tr>
              <a:tr h="674944">
                <a:tc>
                  <a:txBody>
                    <a:bodyPr/>
                    <a:lstStyle/>
                    <a:p>
                      <a:r>
                        <a:rPr lang="en-US" sz="1050" err="1"/>
                        <a:t>Produtos</a:t>
                      </a:r>
                      <a:endParaRPr lang="pt-PT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ID</a:t>
                      </a:r>
                    </a:p>
                    <a:p>
                      <a:r>
                        <a:rPr lang="en-US" sz="1050"/>
                        <a:t>Nome</a:t>
                      </a:r>
                    </a:p>
                    <a:p>
                      <a:r>
                        <a:rPr lang="en-US" sz="1050" err="1"/>
                        <a:t>Categoria</a:t>
                      </a:r>
                      <a:endParaRPr lang="pt-PT" sz="1050"/>
                    </a:p>
                    <a:p>
                      <a:r>
                        <a:rPr lang="en-US" sz="1050" err="1"/>
                        <a:t>Descrição</a:t>
                      </a:r>
                      <a:endParaRPr lang="pt-PT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Identificador</a:t>
                      </a:r>
                      <a:r>
                        <a:rPr lang="en-US" sz="1050"/>
                        <a:t> dos </a:t>
                      </a:r>
                      <a:r>
                        <a:rPr lang="en-US" sz="1050" err="1"/>
                        <a:t>Produtos</a:t>
                      </a:r>
                      <a:endParaRPr lang="en-US" sz="105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Nome dos </a:t>
                      </a:r>
                      <a:r>
                        <a:rPr lang="en-US" sz="1050" err="1"/>
                        <a:t>Produtos</a:t>
                      </a:r>
                      <a:endParaRPr lang="en-US" sz="1050"/>
                    </a:p>
                    <a:p>
                      <a:r>
                        <a:rPr lang="en-US" sz="1050" err="1"/>
                        <a:t>Categoria</a:t>
                      </a:r>
                      <a:r>
                        <a:rPr lang="en-US" sz="1050"/>
                        <a:t> dos </a:t>
                      </a:r>
                      <a:r>
                        <a:rPr lang="en-US" sz="1050" err="1"/>
                        <a:t>Produtos</a:t>
                      </a:r>
                      <a:endParaRPr lang="en-US" sz="1050"/>
                    </a:p>
                    <a:p>
                      <a:r>
                        <a:rPr lang="en-US" sz="1050" err="1"/>
                        <a:t>Descrição</a:t>
                      </a:r>
                      <a:r>
                        <a:rPr lang="en-US" sz="1050"/>
                        <a:t> dos </a:t>
                      </a:r>
                      <a:r>
                        <a:rPr lang="en-US" sz="1050" err="1"/>
                        <a:t>Produtos</a:t>
                      </a:r>
                      <a:endParaRPr lang="pt-PT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50"/>
                        <a:t>Não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50"/>
                        <a:t>Não</a:t>
                      </a:r>
                    </a:p>
                    <a:p>
                      <a:r>
                        <a:rPr lang="pt-PT" sz="1050"/>
                        <a:t>Não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50"/>
                        <a:t>Não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711140"/>
                  </a:ext>
                </a:extLst>
              </a:tr>
              <a:tr h="459477">
                <a:tc>
                  <a:txBody>
                    <a:bodyPr/>
                    <a:lstStyle/>
                    <a:p>
                      <a:r>
                        <a:rPr lang="en-US" sz="1050" err="1"/>
                        <a:t>Comentários</a:t>
                      </a:r>
                      <a:endParaRPr lang="pt-PT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ID</a:t>
                      </a:r>
                    </a:p>
                    <a:p>
                      <a:r>
                        <a:rPr lang="en-US" sz="1050" err="1"/>
                        <a:t>Descrição</a:t>
                      </a:r>
                      <a:endParaRPr lang="pt-PT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Identificador</a:t>
                      </a:r>
                      <a:r>
                        <a:rPr lang="en-US" sz="1050"/>
                        <a:t> do </a:t>
                      </a:r>
                      <a:r>
                        <a:rPr lang="en-US" sz="1050" err="1"/>
                        <a:t>Cliente</a:t>
                      </a:r>
                      <a:endParaRPr lang="en-US" sz="1050"/>
                    </a:p>
                    <a:p>
                      <a:endParaRPr lang="pt-PT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050"/>
                        <a:t>Não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50"/>
                        <a:t>Não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392741"/>
                  </a:ext>
                </a:extLst>
              </a:tr>
              <a:tr h="527300">
                <a:tc>
                  <a:txBody>
                    <a:bodyPr/>
                    <a:lstStyle/>
                    <a:p>
                      <a:r>
                        <a:rPr lang="en-US" sz="1050"/>
                        <a:t>Report de </a:t>
                      </a:r>
                      <a:r>
                        <a:rPr lang="en-US" sz="1050" err="1"/>
                        <a:t>Erros</a:t>
                      </a:r>
                      <a:endParaRPr lang="pt-PT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ID</a:t>
                      </a:r>
                    </a:p>
                    <a:p>
                      <a:r>
                        <a:rPr lang="en-US" sz="1050" err="1"/>
                        <a:t>Descrição</a:t>
                      </a:r>
                      <a:endParaRPr lang="pt-PT" sz="1050"/>
                    </a:p>
                    <a:p>
                      <a:r>
                        <a:rPr lang="pt-PT" sz="1050"/>
                        <a:t>Anexos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err="1"/>
                        <a:t>Identificador</a:t>
                      </a:r>
                      <a:r>
                        <a:rPr lang="en-US" sz="1050"/>
                        <a:t> do </a:t>
                      </a:r>
                      <a:r>
                        <a:rPr lang="en-US" sz="1050" err="1"/>
                        <a:t>Cliente</a:t>
                      </a:r>
                      <a:endParaRPr lang="en-US" sz="1050"/>
                    </a:p>
                    <a:p>
                      <a:endParaRPr lang="pt-PT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050"/>
                        <a:t>Não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50"/>
                        <a:t>Não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50"/>
                        <a:t>Não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17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928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ção do Número do Diapositivo 5">
            <a:extLst>
              <a:ext uri="{FF2B5EF4-FFF2-40B4-BE49-F238E27FC236}">
                <a16:creationId xmlns:a16="http://schemas.microsoft.com/office/drawing/2014/main" id="{9BBE90C0-0EAD-77E1-83B0-611F27C65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555" y="6208677"/>
            <a:ext cx="545911" cy="580029"/>
          </a:xfrm>
        </p:spPr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>
                <a:solidFill>
                  <a:schemeClr val="accent6"/>
                </a:solidFill>
              </a:rPr>
              <a:pPr>
                <a:defRPr lang="pt-PT"/>
              </a:pPr>
              <a:t>14</a:t>
            </a:fld>
            <a:endParaRPr lang="en-US">
              <a:solidFill>
                <a:schemeClr val="accent6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33A990-8629-FF0A-8C33-8DB643C25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4" y="436102"/>
            <a:ext cx="11222736" cy="750691"/>
          </a:xfrm>
        </p:spPr>
        <p:txBody>
          <a:bodyPr lIns="91440" tIns="45720" rIns="91440" bIns="45720" rtlCol="0" anchor="t"/>
          <a:lstStyle/>
          <a:p>
            <a:pPr algn="l"/>
            <a:r>
              <a:rPr lang="pt-PT" sz="4800">
                <a:solidFill>
                  <a:srgbClr val="0BE1FF"/>
                </a:solidFill>
                <a:latin typeface="Century Gothic"/>
              </a:rPr>
              <a:t>Identificar relacionamentos</a:t>
            </a:r>
            <a:endParaRPr lang="pt-PT" sz="2800"/>
          </a:p>
        </p:txBody>
      </p:sp>
      <p:graphicFrame>
        <p:nvGraphicFramePr>
          <p:cNvPr id="5" name="Tabela 15">
            <a:extLst>
              <a:ext uri="{FF2B5EF4-FFF2-40B4-BE49-F238E27FC236}">
                <a16:creationId xmlns:a16="http://schemas.microsoft.com/office/drawing/2014/main" id="{FB3830E3-D406-79A3-D180-334D737A4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614543"/>
              </p:ext>
            </p:extLst>
          </p:nvPr>
        </p:nvGraphicFramePr>
        <p:xfrm>
          <a:off x="829056" y="1415794"/>
          <a:ext cx="8863584" cy="4026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224">
                  <a:extLst>
                    <a:ext uri="{9D8B030D-6E8A-4147-A177-3AD203B41FA5}">
                      <a16:colId xmlns:a16="http://schemas.microsoft.com/office/drawing/2014/main" val="3021357861"/>
                    </a:ext>
                  </a:extLst>
                </a:gridCol>
                <a:gridCol w="1773938">
                  <a:extLst>
                    <a:ext uri="{9D8B030D-6E8A-4147-A177-3AD203B41FA5}">
                      <a16:colId xmlns:a16="http://schemas.microsoft.com/office/drawing/2014/main" val="409072752"/>
                    </a:ext>
                  </a:extLst>
                </a:gridCol>
                <a:gridCol w="1965958">
                  <a:extLst>
                    <a:ext uri="{9D8B030D-6E8A-4147-A177-3AD203B41FA5}">
                      <a16:colId xmlns:a16="http://schemas.microsoft.com/office/drawing/2014/main" val="2902036957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3710614258"/>
                    </a:ext>
                  </a:extLst>
                </a:gridCol>
                <a:gridCol w="1929384">
                  <a:extLst>
                    <a:ext uri="{9D8B030D-6E8A-4147-A177-3AD203B41FA5}">
                      <a16:colId xmlns:a16="http://schemas.microsoft.com/office/drawing/2014/main" val="1592411725"/>
                    </a:ext>
                  </a:extLst>
                </a:gridCol>
              </a:tblGrid>
              <a:tr h="183682">
                <a:tc>
                  <a:txBody>
                    <a:bodyPr/>
                    <a:lstStyle/>
                    <a:p>
                      <a:r>
                        <a:rPr lang="en-US" sz="1800" err="1"/>
                        <a:t>Entidade</a:t>
                      </a:r>
                      <a:endParaRPr lang="pt-PT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err="1"/>
                        <a:t>Multiplicidade</a:t>
                      </a:r>
                      <a:endParaRPr lang="pt-PT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err="1"/>
                        <a:t>Relacionamento</a:t>
                      </a:r>
                      <a:endParaRPr lang="pt-PT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err="1"/>
                        <a:t>Multiplicidade</a:t>
                      </a:r>
                      <a:endParaRPr lang="pt-PT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err="1"/>
                        <a:t>Entidade</a:t>
                      </a:r>
                      <a:endParaRPr lang="pt-PT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05575"/>
                  </a:ext>
                </a:extLst>
              </a:tr>
              <a:tr h="406739">
                <a:tc>
                  <a:txBody>
                    <a:bodyPr/>
                    <a:lstStyle/>
                    <a:p>
                      <a:r>
                        <a:rPr lang="en-US" sz="1500"/>
                        <a:t>Feira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(1,n)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err="1"/>
                        <a:t>tem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(0,n)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err="1"/>
                        <a:t>Empresa</a:t>
                      </a:r>
                      <a:endParaRPr lang="pt-PT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79528"/>
                  </a:ext>
                </a:extLst>
              </a:tr>
              <a:tr h="406739">
                <a:tc>
                  <a:txBody>
                    <a:bodyPr/>
                    <a:lstStyle/>
                    <a:p>
                      <a:r>
                        <a:rPr lang="en-US" sz="1500"/>
                        <a:t>Feira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(1,n)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err="1"/>
                        <a:t>tem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(1,n)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err="1"/>
                        <a:t>Produtos</a:t>
                      </a:r>
                      <a:endParaRPr lang="pt-PT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895031"/>
                  </a:ext>
                </a:extLst>
              </a:tr>
              <a:tr h="406739">
                <a:tc>
                  <a:txBody>
                    <a:bodyPr/>
                    <a:lstStyle/>
                    <a:p>
                      <a:r>
                        <a:rPr lang="en-US" sz="1500"/>
                        <a:t>Feira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(1,n)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err="1"/>
                        <a:t>tem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(1,n)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err="1"/>
                        <a:t>Feirante</a:t>
                      </a:r>
                      <a:endParaRPr lang="pt-PT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475054"/>
                  </a:ext>
                </a:extLst>
              </a:tr>
              <a:tr h="406739">
                <a:tc>
                  <a:txBody>
                    <a:bodyPr/>
                    <a:lstStyle/>
                    <a:p>
                      <a:r>
                        <a:rPr lang="en-US" sz="1500" err="1"/>
                        <a:t>Empresa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(0,1)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err="1"/>
                        <a:t>tem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(1,n)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err="1"/>
                        <a:t>Produtos</a:t>
                      </a:r>
                      <a:endParaRPr lang="pt-PT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936029"/>
                  </a:ext>
                </a:extLst>
              </a:tr>
              <a:tr h="406739">
                <a:tc>
                  <a:txBody>
                    <a:bodyPr/>
                    <a:lstStyle/>
                    <a:p>
                      <a:r>
                        <a:rPr lang="en-US" sz="1500" err="1"/>
                        <a:t>Feirante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(0,1)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err="1"/>
                        <a:t>tem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(0,n)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err="1"/>
                        <a:t>Produtos</a:t>
                      </a: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711140"/>
                  </a:ext>
                </a:extLst>
              </a:tr>
              <a:tr h="406739">
                <a:tc>
                  <a:txBody>
                    <a:bodyPr/>
                    <a:lstStyle/>
                    <a:p>
                      <a:r>
                        <a:rPr lang="en-US" sz="1500" err="1"/>
                        <a:t>Cliente</a:t>
                      </a:r>
                      <a:r>
                        <a:rPr lang="en-US" sz="1500"/>
                        <a:t> 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(1,1)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err="1"/>
                        <a:t>cria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(0,n)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err="1"/>
                        <a:t>Comentário</a:t>
                      </a:r>
                      <a:endParaRPr lang="pt-PT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392741"/>
                  </a:ext>
                </a:extLst>
              </a:tr>
              <a:tr h="406739">
                <a:tc>
                  <a:txBody>
                    <a:bodyPr/>
                    <a:lstStyle/>
                    <a:p>
                      <a:r>
                        <a:rPr lang="en-US" sz="1500" err="1"/>
                        <a:t>Cliente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(1,1)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err="1"/>
                        <a:t>faz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(0,n)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Report de </a:t>
                      </a:r>
                      <a:r>
                        <a:rPr lang="en-US" sz="1500" err="1"/>
                        <a:t>erros</a:t>
                      </a:r>
                      <a:endParaRPr lang="pt-PT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173290"/>
                  </a:ext>
                </a:extLst>
              </a:tr>
              <a:tr h="406739">
                <a:tc>
                  <a:txBody>
                    <a:bodyPr/>
                    <a:lstStyle/>
                    <a:p>
                      <a:r>
                        <a:rPr lang="en-US" sz="1500" err="1"/>
                        <a:t>Comentário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(0,n)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err="1"/>
                        <a:t>referente</a:t>
                      </a:r>
                      <a:r>
                        <a:rPr lang="en-US" sz="1500"/>
                        <a:t> a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(1,n)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err="1"/>
                        <a:t>Feirante</a:t>
                      </a:r>
                      <a:endParaRPr lang="pt-PT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804875"/>
                  </a:ext>
                </a:extLst>
              </a:tr>
              <a:tr h="406739">
                <a:tc>
                  <a:txBody>
                    <a:bodyPr/>
                    <a:lstStyle/>
                    <a:p>
                      <a:r>
                        <a:rPr lang="en-US" sz="1500" err="1"/>
                        <a:t>Comentário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(0,n)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err="1"/>
                        <a:t>referente</a:t>
                      </a:r>
                      <a:r>
                        <a:rPr lang="en-US" sz="1500"/>
                        <a:t> a 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(1,n) </a:t>
                      </a:r>
                      <a:endParaRPr lang="pt-PT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Feira</a:t>
                      </a:r>
                      <a:endParaRPr lang="pt-PT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661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540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5B647C11-D0C5-B0DA-7260-46D1494E6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404" y="445246"/>
            <a:ext cx="6464808" cy="750691"/>
          </a:xfrm>
        </p:spPr>
        <p:txBody>
          <a:bodyPr/>
          <a:lstStyle/>
          <a:p>
            <a:pPr algn="r"/>
            <a:r>
              <a:rPr lang="pt-PT" sz="4800">
                <a:solidFill>
                  <a:srgbClr val="0BE1FF"/>
                </a:solidFill>
              </a:rPr>
              <a:t>modelo lógico</a:t>
            </a:r>
            <a:endParaRPr lang="pt-PT" sz="2800"/>
          </a:p>
        </p:txBody>
      </p:sp>
      <p:sp>
        <p:nvSpPr>
          <p:cNvPr id="8" name="Marcador de Posição do Número do Diapositivo 5">
            <a:extLst>
              <a:ext uri="{FF2B5EF4-FFF2-40B4-BE49-F238E27FC236}">
                <a16:creationId xmlns:a16="http://schemas.microsoft.com/office/drawing/2014/main" id="{9E637E2C-0655-45F3-9D8E-9034C2E4C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555" y="6208677"/>
            <a:ext cx="545911" cy="580029"/>
          </a:xfrm>
        </p:spPr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15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B34EAC4-20B7-6E1D-78F0-006E3E112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230" y="1314619"/>
            <a:ext cx="5975539" cy="526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58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C0207CC4-2F2B-D982-1692-3DBB03B45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4" y="436102"/>
            <a:ext cx="4005072" cy="750691"/>
          </a:xfrm>
        </p:spPr>
        <p:txBody>
          <a:bodyPr lIns="91440" tIns="45720" rIns="91440" bIns="45720" rtlCol="0" anchor="t"/>
          <a:lstStyle/>
          <a:p>
            <a:pPr algn="l"/>
            <a:r>
              <a:rPr lang="pt-PT" sz="4800" err="1">
                <a:solidFill>
                  <a:srgbClr val="0BE1FF"/>
                </a:solidFill>
                <a:latin typeface="Century Gothic"/>
              </a:rPr>
              <a:t>Mockups</a:t>
            </a:r>
            <a:endParaRPr lang="pt-PT" sz="2800"/>
          </a:p>
        </p:txBody>
      </p:sp>
      <p:sp>
        <p:nvSpPr>
          <p:cNvPr id="17" name="Marcador de Posição do Número do Diapositivo 5">
            <a:extLst>
              <a:ext uri="{FF2B5EF4-FFF2-40B4-BE49-F238E27FC236}">
                <a16:creationId xmlns:a16="http://schemas.microsoft.com/office/drawing/2014/main" id="{CE0A5C1F-C312-CBB6-5BD6-1188ABA51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555" y="6208677"/>
            <a:ext cx="545911" cy="580029"/>
          </a:xfrm>
        </p:spPr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>
                <a:solidFill>
                  <a:schemeClr val="accent6"/>
                </a:solidFill>
              </a:rPr>
              <a:pPr>
                <a:defRPr lang="pt-PT"/>
              </a:pPr>
              <a:t>16</a:t>
            </a:fld>
            <a:endParaRPr lang="en-US">
              <a:solidFill>
                <a:schemeClr val="accent6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851FA4E-0F38-81A3-310B-6263806C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88" y="1284753"/>
            <a:ext cx="9053670" cy="513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382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C0207CC4-2F2B-D982-1692-3DBB03B45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4" y="436102"/>
            <a:ext cx="4005072" cy="750691"/>
          </a:xfrm>
        </p:spPr>
        <p:txBody>
          <a:bodyPr lIns="91440" tIns="45720" rIns="91440" bIns="45720" rtlCol="0" anchor="t"/>
          <a:lstStyle/>
          <a:p>
            <a:pPr algn="l"/>
            <a:r>
              <a:rPr lang="pt-PT" sz="4800">
                <a:solidFill>
                  <a:srgbClr val="0BE1FF"/>
                </a:solidFill>
                <a:latin typeface="Century Gothic"/>
              </a:rPr>
              <a:t>Mockups</a:t>
            </a:r>
            <a:endParaRPr lang="pt-PT" sz="2800"/>
          </a:p>
        </p:txBody>
      </p:sp>
      <p:sp>
        <p:nvSpPr>
          <p:cNvPr id="17" name="Marcador de Posição do Número do Diapositivo 5">
            <a:extLst>
              <a:ext uri="{FF2B5EF4-FFF2-40B4-BE49-F238E27FC236}">
                <a16:creationId xmlns:a16="http://schemas.microsoft.com/office/drawing/2014/main" id="{CE0A5C1F-C312-CBB6-5BD6-1188ABA51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555" y="6208677"/>
            <a:ext cx="545911" cy="580029"/>
          </a:xfrm>
        </p:spPr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>
                <a:solidFill>
                  <a:schemeClr val="accent6"/>
                </a:solidFill>
              </a:rPr>
              <a:pPr>
                <a:defRPr lang="pt-PT"/>
              </a:pPr>
              <a:t>17</a:t>
            </a:fld>
            <a:endParaRPr lang="en-US">
              <a:solidFill>
                <a:schemeClr val="accent6"/>
              </a:solidFill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01E2C3D-458B-A8D9-42C1-D18496082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44" y="1284753"/>
            <a:ext cx="9146409" cy="513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0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C0207CC4-2F2B-D982-1692-3DBB03B45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4" y="436102"/>
            <a:ext cx="4005072" cy="750691"/>
          </a:xfrm>
        </p:spPr>
        <p:txBody>
          <a:bodyPr lIns="91440" tIns="45720" rIns="91440" bIns="45720" rtlCol="0" anchor="t"/>
          <a:lstStyle/>
          <a:p>
            <a:pPr algn="l"/>
            <a:r>
              <a:rPr lang="pt-PT" sz="4800">
                <a:solidFill>
                  <a:srgbClr val="0BE1FF"/>
                </a:solidFill>
                <a:latin typeface="Century Gothic"/>
              </a:rPr>
              <a:t>Mockups</a:t>
            </a:r>
            <a:endParaRPr lang="pt-PT" sz="2800"/>
          </a:p>
        </p:txBody>
      </p:sp>
      <p:sp>
        <p:nvSpPr>
          <p:cNvPr id="17" name="Marcador de Posição do Número do Diapositivo 5">
            <a:extLst>
              <a:ext uri="{FF2B5EF4-FFF2-40B4-BE49-F238E27FC236}">
                <a16:creationId xmlns:a16="http://schemas.microsoft.com/office/drawing/2014/main" id="{CE0A5C1F-C312-CBB6-5BD6-1188ABA51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555" y="6208677"/>
            <a:ext cx="545911" cy="580029"/>
          </a:xfrm>
        </p:spPr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>
                <a:solidFill>
                  <a:schemeClr val="accent6"/>
                </a:solidFill>
              </a:rPr>
              <a:pPr>
                <a:defRPr lang="pt-PT"/>
              </a:pPr>
              <a:t>18</a:t>
            </a:fld>
            <a:endParaRPr lang="en-US">
              <a:solidFill>
                <a:schemeClr val="accent6"/>
              </a:solidFill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0154453-4D2B-4AD0-EF61-55061CAC8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262747"/>
            <a:ext cx="9341370" cy="526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494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C0207CC4-2F2B-D982-1692-3DBB03B45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4" y="436102"/>
            <a:ext cx="4005072" cy="750691"/>
          </a:xfrm>
        </p:spPr>
        <p:txBody>
          <a:bodyPr lIns="91440" tIns="45720" rIns="91440" bIns="45720" rtlCol="0" anchor="t"/>
          <a:lstStyle/>
          <a:p>
            <a:pPr algn="l"/>
            <a:r>
              <a:rPr lang="pt-PT" sz="4800">
                <a:solidFill>
                  <a:srgbClr val="0BE1FF"/>
                </a:solidFill>
                <a:latin typeface="Century Gothic"/>
              </a:rPr>
              <a:t>Mockups</a:t>
            </a:r>
            <a:endParaRPr lang="pt-PT" sz="2800"/>
          </a:p>
        </p:txBody>
      </p:sp>
      <p:sp>
        <p:nvSpPr>
          <p:cNvPr id="17" name="Marcador de Posição do Número do Diapositivo 5">
            <a:extLst>
              <a:ext uri="{FF2B5EF4-FFF2-40B4-BE49-F238E27FC236}">
                <a16:creationId xmlns:a16="http://schemas.microsoft.com/office/drawing/2014/main" id="{CE0A5C1F-C312-CBB6-5BD6-1188ABA51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555" y="6208677"/>
            <a:ext cx="545911" cy="580029"/>
          </a:xfrm>
        </p:spPr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>
                <a:solidFill>
                  <a:schemeClr val="accent6"/>
                </a:solidFill>
              </a:rPr>
              <a:pPr>
                <a:defRPr lang="pt-PT"/>
              </a:pPr>
              <a:t>19</a:t>
            </a:fld>
            <a:endParaRPr lang="en-US">
              <a:solidFill>
                <a:schemeClr val="accent6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D69B3A5-9AD5-9250-776A-64641266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262748"/>
            <a:ext cx="9480224" cy="533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762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4A4BB-EE8E-CAFE-FC2D-189B1F487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56" y="828584"/>
            <a:ext cx="4613175" cy="631880"/>
          </a:xfrm>
        </p:spPr>
        <p:txBody>
          <a:bodyPr/>
          <a:lstStyle/>
          <a:p>
            <a:r>
              <a:rPr lang="pt-PT" sz="4800"/>
              <a:t>índice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459DB75-6D60-B345-D0AE-029F07FA87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1456" y="1545336"/>
            <a:ext cx="5343123" cy="4882895"/>
          </a:xfrm>
        </p:spPr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Daytona Pro Light (corpo)"/>
                <a:cs typeface="Calibri Light"/>
              </a:rPr>
              <a:t>I</a:t>
            </a:r>
            <a:r>
              <a:rPr lang="pt-PT" sz="2200" err="1">
                <a:latin typeface="Daytona Pro Light (corpo)"/>
                <a:cs typeface="Calibri Light"/>
              </a:rPr>
              <a:t>ntrodução</a:t>
            </a:r>
            <a:endParaRPr lang="pt-PT" sz="2200">
              <a:latin typeface="Daytona Pro Light (corpo)"/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>
                <a:latin typeface="Daytona Pro Light (corpo)"/>
                <a:cs typeface="Calibri Light"/>
              </a:rPr>
              <a:t>Análise de Requisitos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>
                <a:latin typeface="Daytona Pro Light (corpo)"/>
                <a:cs typeface="Calibri Light"/>
              </a:rPr>
              <a:t>Modelo de Domínio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>
                <a:latin typeface="Daytona Pro Light (corpo)"/>
                <a:cs typeface="Calibri Light"/>
              </a:rPr>
              <a:t>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>
                <a:latin typeface="Daytona Pro Light (corpo)"/>
                <a:cs typeface="Calibri Light"/>
              </a:rPr>
              <a:t>Diagrama de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>
                <a:latin typeface="Daytona Pro Light (corpo)"/>
                <a:cs typeface="Calibri Light"/>
              </a:rPr>
              <a:t>Modelo Conceptual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>
                <a:latin typeface="Daytona Pro Light (corpo)"/>
                <a:cs typeface="Calibri Light"/>
              </a:rPr>
              <a:t>Modelo Lógico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>
                <a:latin typeface="Daytona Pro Light (corpo)"/>
                <a:cs typeface="Calibri Light"/>
              </a:rPr>
              <a:t>Mockups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>
                <a:latin typeface="Daytona Pro Light (corpo)"/>
                <a:cs typeface="Calibri Light"/>
              </a:rPr>
              <a:t>Conclusão</a:t>
            </a:r>
            <a:endParaRPr lang="pt-PT" sz="2200">
              <a:latin typeface="Daytona Pro Light (corpo)"/>
            </a:endParaRPr>
          </a:p>
        </p:txBody>
      </p:sp>
      <p:pic>
        <p:nvPicPr>
          <p:cNvPr id="17" name="Marcador de Posição da Imagem 16">
            <a:extLst>
              <a:ext uri="{FF2B5EF4-FFF2-40B4-BE49-F238E27FC236}">
                <a16:creationId xmlns:a16="http://schemas.microsoft.com/office/drawing/2014/main" id="{A83AF997-494F-B8F3-C104-ED6A68F6667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23" b="923"/>
          <a:stretch>
            <a:fillRect/>
          </a:stretch>
        </p:blipFill>
        <p:spPr/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A2B4CC2-20F9-68D5-1692-CD8D7A9A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555" y="6208677"/>
            <a:ext cx="545911" cy="580029"/>
          </a:xfrm>
        </p:spPr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85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C0207CC4-2F2B-D982-1692-3DBB03B45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4" y="436102"/>
            <a:ext cx="4005072" cy="750691"/>
          </a:xfrm>
        </p:spPr>
        <p:txBody>
          <a:bodyPr lIns="91440" tIns="45720" rIns="91440" bIns="45720" rtlCol="0" anchor="t"/>
          <a:lstStyle/>
          <a:p>
            <a:pPr algn="l"/>
            <a:r>
              <a:rPr lang="pt-PT" sz="4800">
                <a:solidFill>
                  <a:srgbClr val="0BE1FF"/>
                </a:solidFill>
                <a:latin typeface="Century Gothic"/>
              </a:rPr>
              <a:t>Mockups</a:t>
            </a:r>
            <a:endParaRPr lang="pt-PT" sz="2800"/>
          </a:p>
        </p:txBody>
      </p:sp>
      <p:sp>
        <p:nvSpPr>
          <p:cNvPr id="17" name="Marcador de Posição do Número do Diapositivo 5">
            <a:extLst>
              <a:ext uri="{FF2B5EF4-FFF2-40B4-BE49-F238E27FC236}">
                <a16:creationId xmlns:a16="http://schemas.microsoft.com/office/drawing/2014/main" id="{CE0A5C1F-C312-CBB6-5BD6-1188ABA51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555" y="6208677"/>
            <a:ext cx="545911" cy="580029"/>
          </a:xfrm>
        </p:spPr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>
                <a:solidFill>
                  <a:schemeClr val="accent6"/>
                </a:solidFill>
              </a:rPr>
              <a:pPr>
                <a:defRPr lang="pt-PT"/>
              </a:pPr>
              <a:t>20</a:t>
            </a:fld>
            <a:endParaRPr lang="en-US">
              <a:solidFill>
                <a:schemeClr val="accent6"/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BC68D4B-9DE9-77E2-81F6-97ED96899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262748"/>
            <a:ext cx="9495181" cy="533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286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F37A5-62E2-A554-354D-7656ABDA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304" y="728687"/>
            <a:ext cx="5380445" cy="838855"/>
          </a:xfrm>
        </p:spPr>
        <p:txBody>
          <a:bodyPr/>
          <a:lstStyle/>
          <a:p>
            <a:r>
              <a:rPr lang="pt-PT" sz="4800"/>
              <a:t>Conclusão</a:t>
            </a:r>
          </a:p>
        </p:txBody>
      </p:sp>
      <p:sp>
        <p:nvSpPr>
          <p:cNvPr id="9" name="Marcador de Posição do Texto 2">
            <a:extLst>
              <a:ext uri="{FF2B5EF4-FFF2-40B4-BE49-F238E27FC236}">
                <a16:creationId xmlns:a16="http://schemas.microsoft.com/office/drawing/2014/main" id="{23E74CB7-8620-63B6-40FE-F502E014BCEC}"/>
              </a:ext>
            </a:extLst>
          </p:cNvPr>
          <p:cNvSpPr txBox="1">
            <a:spLocks/>
          </p:cNvSpPr>
          <p:nvPr/>
        </p:nvSpPr>
        <p:spPr>
          <a:xfrm>
            <a:off x="5235304" y="1651522"/>
            <a:ext cx="5380445" cy="355495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PT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>
                <a:solidFill>
                  <a:schemeClr val="bg1"/>
                </a:solidFill>
              </a:rPr>
              <a:t>Com esta fase do trabalho conseguimos definir como a aplicação irá funcionar</a:t>
            </a:r>
          </a:p>
          <a:p>
            <a:endParaRPr lang="pt-PT" sz="2400">
              <a:solidFill>
                <a:schemeClr val="bg1"/>
              </a:solidFill>
            </a:endParaRPr>
          </a:p>
          <a:p>
            <a:r>
              <a:rPr lang="pt-PT" sz="2400">
                <a:solidFill>
                  <a:schemeClr val="bg1"/>
                </a:solidFill>
              </a:rPr>
              <a:t>Imaginámos todos os casos possíveis e já temos uma ideia melhor de como organizar a próxima parte</a:t>
            </a:r>
          </a:p>
          <a:p>
            <a:endParaRPr lang="pt-PT" sz="2400">
              <a:solidFill>
                <a:srgbClr val="FFFFFF"/>
              </a:solidFill>
            </a:endParaRPr>
          </a:p>
          <a:p>
            <a:endParaRPr lang="pt-PT">
              <a:solidFill>
                <a:srgbClr val="000000"/>
              </a:solidFill>
            </a:endParaRPr>
          </a:p>
          <a:p>
            <a:endParaRPr lang="pt-PT" sz="2400">
              <a:solidFill>
                <a:schemeClr val="bg1"/>
              </a:solidFill>
            </a:endParaRPr>
          </a:p>
          <a:p>
            <a:endParaRPr lang="pt-PT" sz="2400">
              <a:solidFill>
                <a:schemeClr val="bg1"/>
              </a:solidFill>
            </a:endParaRPr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9036F901-9829-74D1-EEFB-8E1BBE8D391A}"/>
              </a:ext>
            </a:extLst>
          </p:cNvPr>
          <p:cNvSpPr txBox="1">
            <a:spLocks/>
          </p:cNvSpPr>
          <p:nvPr/>
        </p:nvSpPr>
        <p:spPr>
          <a:xfrm>
            <a:off x="10991555" y="6208677"/>
            <a:ext cx="545911" cy="580029"/>
          </a:xfrm>
          <a:prstGeom prst="rect">
            <a:avLst/>
          </a:prstGeom>
        </p:spPr>
        <p:txBody>
          <a:bodyPr rtlCol="0" anchor="ctr"/>
          <a:lstStyle>
            <a:defPPr rtl="0">
              <a:defRPr lang="pt-PT"/>
            </a:defPPr>
            <a:lvl1pPr marL="0" algn="r" defTabSz="914400" rtl="0" eaLnBrk="1" latinLnBrk="0" hangingPunct="1">
              <a:defRPr lang="pt-PT" sz="1600" kern="12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lang="pt-PT"/>
            </a:pPr>
            <a:fld id="{8D1FC6F8-0BCD-47E9-9C64-690771D9C143}" type="slidenum">
              <a:rPr lang="en-US" sz="1800" smtClean="0">
                <a:solidFill>
                  <a:schemeClr val="accent6"/>
                </a:solidFill>
              </a:rPr>
              <a:pPr>
                <a:defRPr lang="pt-PT"/>
              </a:pPr>
              <a:t>21</a:t>
            </a:fld>
            <a:endParaRPr lang="en-US" sz="18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408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Marcador de Posição da Imagem 25" descr="Uma imagem com pessoa, parede, interior, camisa&#10;&#10;Descrição gerada automaticamente">
            <a:extLst>
              <a:ext uri="{FF2B5EF4-FFF2-40B4-BE49-F238E27FC236}">
                <a16:creationId xmlns:a16="http://schemas.microsoft.com/office/drawing/2014/main" id="{53B3A7F1-7F7F-5A44-794C-87940172CE4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28" name="Marcador de Posição da Imagem 27" descr="Uma imagem com pessoa, homem, parede, peixe&#10;&#10;Descrição gerada automaticamente">
            <a:extLst>
              <a:ext uri="{FF2B5EF4-FFF2-40B4-BE49-F238E27FC236}">
                <a16:creationId xmlns:a16="http://schemas.microsoft.com/office/drawing/2014/main" id="{34124103-2B79-4FBB-A8C3-44B80D43DA9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/>
          <a:stretch>
            <a:fillRect/>
          </a:stretch>
        </p:blipFill>
        <p:spPr>
          <a:xfrm>
            <a:off x="9387443" y="2616838"/>
            <a:ext cx="1502806" cy="1502805"/>
          </a:xfrm>
        </p:spPr>
      </p:pic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6EC8668E-8F03-5337-3157-CB7F0C70F11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pt-PT"/>
              <a:t>João Ribeiro</a:t>
            </a:r>
          </a:p>
        </p:txBody>
      </p:sp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72D6DFBB-6C65-8F2E-EE1C-24E14123A11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pt-PT"/>
              <a:t>A95719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96DBDF97-06AC-3129-C622-06060A1D23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pt-PT"/>
              <a:t>Lara Ferreira</a:t>
            </a:r>
          </a:p>
        </p:txBody>
      </p:sp>
      <p:sp>
        <p:nvSpPr>
          <p:cNvPr id="12" name="Marcador de Posição do Texto 11">
            <a:extLst>
              <a:ext uri="{FF2B5EF4-FFF2-40B4-BE49-F238E27FC236}">
                <a16:creationId xmlns:a16="http://schemas.microsoft.com/office/drawing/2014/main" id="{C795B4B6-65AE-BFF3-2111-75008D1A81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pt-PT"/>
              <a:t>A95454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0BC7A258-BC54-5C7F-8772-61FAFB4E61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pt-PT"/>
              <a:t>Xavier Mota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7BDD9792-1422-BD08-2B48-EA62B2D76B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pt-PT"/>
              <a:t>A88220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EAB9176-B55C-96FD-5BAE-CCCDD3AFF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43" y="2447110"/>
            <a:ext cx="1969611" cy="1889761"/>
          </a:xfrm>
          <a:prstGeom prst="rect">
            <a:avLst/>
          </a:prstGeom>
        </p:spPr>
      </p:pic>
      <p:pic>
        <p:nvPicPr>
          <p:cNvPr id="23" name="Marcador de Posição da Imagem 22" descr="Uma imagem com pessoa, parede, vestuário, pose&#10;&#10;Descrição gerada automaticamente">
            <a:extLst>
              <a:ext uri="{FF2B5EF4-FFF2-40B4-BE49-F238E27FC236}">
                <a16:creationId xmlns:a16="http://schemas.microsoft.com/office/drawing/2014/main" id="{B46A640B-E345-8BD3-BC8D-A5481912E40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53" r="53"/>
          <a:stretch>
            <a:fillRect/>
          </a:stretch>
        </p:blipFill>
        <p:spPr>
          <a:xfrm>
            <a:off x="1014368" y="2607447"/>
            <a:ext cx="1501775" cy="1503362"/>
          </a:xfrm>
        </p:spPr>
      </p:pic>
      <p:sp>
        <p:nvSpPr>
          <p:cNvPr id="29" name="Título 1">
            <a:extLst>
              <a:ext uri="{FF2B5EF4-FFF2-40B4-BE49-F238E27FC236}">
                <a16:creationId xmlns:a16="http://schemas.microsoft.com/office/drawing/2014/main" id="{B51684AF-D48C-BD26-D56C-996BA7139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069" y="728687"/>
            <a:ext cx="7498079" cy="838855"/>
          </a:xfrm>
        </p:spPr>
        <p:txBody>
          <a:bodyPr/>
          <a:lstStyle/>
          <a:p>
            <a:pPr algn="r"/>
            <a:r>
              <a:rPr lang="pt-PT" sz="4800">
                <a:solidFill>
                  <a:schemeClr val="accent6"/>
                </a:solidFill>
              </a:rPr>
              <a:t>Equipa de trabalho</a:t>
            </a:r>
          </a:p>
        </p:txBody>
      </p:sp>
      <p:pic>
        <p:nvPicPr>
          <p:cNvPr id="30" name="Marcador de Posição da Imagem 25">
            <a:extLst>
              <a:ext uri="{FF2B5EF4-FFF2-40B4-BE49-F238E27FC236}">
                <a16:creationId xmlns:a16="http://schemas.microsoft.com/office/drawing/2014/main" id="{00A131EF-3C75-00E7-CD11-6E28E5FE298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190425" y="2605270"/>
            <a:ext cx="1502806" cy="1502805"/>
          </a:xfrm>
          <a:prstGeom prst="ellipse">
            <a:avLst/>
          </a:prstGeom>
        </p:spPr>
      </p:pic>
      <p:pic>
        <p:nvPicPr>
          <p:cNvPr id="31" name="Marcador de Posição da Imagem 25">
            <a:extLst>
              <a:ext uri="{FF2B5EF4-FFF2-40B4-BE49-F238E27FC236}">
                <a16:creationId xmlns:a16="http://schemas.microsoft.com/office/drawing/2014/main" id="{F614BE89-1D80-F4FC-0FE6-7BB2B517438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83095" y="2599420"/>
            <a:ext cx="1502806" cy="1502805"/>
          </a:xfrm>
          <a:prstGeom prst="ellipse">
            <a:avLst/>
          </a:prstGeom>
        </p:spPr>
      </p:pic>
      <p:sp>
        <p:nvSpPr>
          <p:cNvPr id="32" name="Marcador de Posição do Texto 8">
            <a:extLst>
              <a:ext uri="{FF2B5EF4-FFF2-40B4-BE49-F238E27FC236}">
                <a16:creationId xmlns:a16="http://schemas.microsoft.com/office/drawing/2014/main" id="{413245E0-0659-C34E-D348-3CF3B83885FE}"/>
              </a:ext>
            </a:extLst>
          </p:cNvPr>
          <p:cNvSpPr txBox="1">
            <a:spLocks/>
          </p:cNvSpPr>
          <p:nvPr/>
        </p:nvSpPr>
        <p:spPr>
          <a:xfrm>
            <a:off x="2797728" y="442870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200" b="1" kern="1200" cap="all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João Novais</a:t>
            </a:r>
          </a:p>
        </p:txBody>
      </p:sp>
      <p:sp>
        <p:nvSpPr>
          <p:cNvPr id="33" name="Marcador de Posição do Texto 9">
            <a:extLst>
              <a:ext uri="{FF2B5EF4-FFF2-40B4-BE49-F238E27FC236}">
                <a16:creationId xmlns:a16="http://schemas.microsoft.com/office/drawing/2014/main" id="{F6610A8A-272A-6777-F1A4-D3261BE0974C}"/>
              </a:ext>
            </a:extLst>
          </p:cNvPr>
          <p:cNvSpPr txBox="1">
            <a:spLocks/>
          </p:cNvSpPr>
          <p:nvPr/>
        </p:nvSpPr>
        <p:spPr>
          <a:xfrm>
            <a:off x="2897866" y="4654673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PT" sz="10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A96626</a:t>
            </a:r>
          </a:p>
        </p:txBody>
      </p:sp>
      <p:sp>
        <p:nvSpPr>
          <p:cNvPr id="34" name="Marcador de Posição do Texto 8">
            <a:extLst>
              <a:ext uri="{FF2B5EF4-FFF2-40B4-BE49-F238E27FC236}">
                <a16:creationId xmlns:a16="http://schemas.microsoft.com/office/drawing/2014/main" id="{E38F3B17-C85C-0779-C2A0-CF171CE4E0A6}"/>
              </a:ext>
            </a:extLst>
          </p:cNvPr>
          <p:cNvSpPr txBox="1">
            <a:spLocks/>
          </p:cNvSpPr>
          <p:nvPr/>
        </p:nvSpPr>
        <p:spPr>
          <a:xfrm>
            <a:off x="711936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200" b="1" kern="1200" cap="all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Beatriz Ribeiro</a:t>
            </a:r>
          </a:p>
        </p:txBody>
      </p:sp>
      <p:sp>
        <p:nvSpPr>
          <p:cNvPr id="35" name="Marcador de Posição do Texto 9">
            <a:extLst>
              <a:ext uri="{FF2B5EF4-FFF2-40B4-BE49-F238E27FC236}">
                <a16:creationId xmlns:a16="http://schemas.microsoft.com/office/drawing/2014/main" id="{7827FA19-9580-C56E-A962-6920E1133682}"/>
              </a:ext>
            </a:extLst>
          </p:cNvPr>
          <p:cNvSpPr txBox="1">
            <a:spLocks/>
          </p:cNvSpPr>
          <p:nvPr/>
        </p:nvSpPr>
        <p:spPr>
          <a:xfrm>
            <a:off x="8120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PT" sz="10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A95437</a:t>
            </a:r>
          </a:p>
        </p:txBody>
      </p:sp>
      <p:sp>
        <p:nvSpPr>
          <p:cNvPr id="36" name="Marcador de Posição do Número do Diapositivo 5">
            <a:extLst>
              <a:ext uri="{FF2B5EF4-FFF2-40B4-BE49-F238E27FC236}">
                <a16:creationId xmlns:a16="http://schemas.microsoft.com/office/drawing/2014/main" id="{61EAA522-F979-049B-6BAE-3289834C5E42}"/>
              </a:ext>
            </a:extLst>
          </p:cNvPr>
          <p:cNvSpPr txBox="1">
            <a:spLocks/>
          </p:cNvSpPr>
          <p:nvPr/>
        </p:nvSpPr>
        <p:spPr>
          <a:xfrm>
            <a:off x="10991555" y="6208677"/>
            <a:ext cx="545911" cy="580029"/>
          </a:xfrm>
          <a:prstGeom prst="rect">
            <a:avLst/>
          </a:prstGeom>
        </p:spPr>
        <p:txBody>
          <a:bodyPr rtlCol="0" anchor="ctr"/>
          <a:lstStyle>
            <a:defPPr rtl="0">
              <a:defRPr lang="pt-PT"/>
            </a:defPPr>
            <a:lvl1pPr marL="0" algn="r" defTabSz="914400" rtl="0" eaLnBrk="1" latinLnBrk="0" hangingPunct="1">
              <a:defRPr lang="pt-PT" sz="1600" kern="12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lang="pt-PT"/>
            </a:pPr>
            <a:fld id="{8D1FC6F8-0BCD-47E9-9C64-690771D9C143}" type="slidenum">
              <a:rPr lang="en-US" sz="1800" smtClean="0">
                <a:solidFill>
                  <a:schemeClr val="accent6"/>
                </a:solidFill>
              </a:rPr>
              <a:pPr>
                <a:defRPr lang="pt-PT"/>
              </a:pPr>
              <a:t>22</a:t>
            </a:fld>
            <a:endParaRPr lang="en-US" sz="18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948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3" y="864485"/>
            <a:ext cx="5950511" cy="256451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9600" err="1"/>
              <a:t>Market</a:t>
            </a:r>
            <a:r>
              <a:rPr lang="pt-PT" sz="9600"/>
              <a:t> for </a:t>
            </a:r>
            <a:r>
              <a:rPr lang="pt-PT" sz="9600" err="1"/>
              <a:t>you</a:t>
            </a:r>
            <a:endParaRPr lang="pt-PT" sz="9600"/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673" y="3429000"/>
            <a:ext cx="4989628" cy="762646"/>
          </a:xfrm>
        </p:spPr>
        <p:txBody>
          <a:bodyPr rtlCol="0">
            <a:normAutofit/>
          </a:bodyPr>
          <a:lstStyle>
            <a:defPPr>
              <a:defRPr lang="pt-PT"/>
            </a:defPPr>
          </a:lstStyle>
          <a:p>
            <a:pPr rtl="0"/>
            <a:r>
              <a:rPr lang="pt-PT">
                <a:latin typeface="Daytona Pro Light (corpo)"/>
              </a:rPr>
              <a:t>Laboratórios de Informática IV</a:t>
            </a:r>
          </a:p>
          <a:p>
            <a:pPr rtl="0"/>
            <a:r>
              <a:rPr lang="pt-PT">
                <a:latin typeface="Daytona Pro Light (corpo)"/>
              </a:rPr>
              <a:t>Grupo 25</a:t>
            </a:r>
          </a:p>
          <a:p>
            <a:pPr rtl="0"/>
            <a:endParaRPr lang="pt-PT">
              <a:latin typeface="Daytona Pro Light (corpo)"/>
            </a:endParaRPr>
          </a:p>
        </p:txBody>
      </p:sp>
    </p:spTree>
    <p:extLst>
      <p:ext uri="{BB962C8B-B14F-4D97-AF65-F5344CB8AC3E}">
        <p14:creationId xmlns:p14="http://schemas.microsoft.com/office/powerpoint/2010/main" val="2617295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1">
            <a:extLst>
              <a:ext uri="{FF2B5EF4-FFF2-40B4-BE49-F238E27FC236}">
                <a16:creationId xmlns:a16="http://schemas.microsoft.com/office/drawing/2014/main" id="{FA9858AE-43D9-2D80-B86E-5B0D6EC48C26}"/>
              </a:ext>
            </a:extLst>
          </p:cNvPr>
          <p:cNvSpPr txBox="1">
            <a:spLocks/>
          </p:cNvSpPr>
          <p:nvPr/>
        </p:nvSpPr>
        <p:spPr>
          <a:xfrm>
            <a:off x="3305870" y="369085"/>
            <a:ext cx="8231596" cy="687834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800" b="1" kern="1200" cap="all" spc="400" baseline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pt-PT" sz="4800">
                <a:solidFill>
                  <a:srgbClr val="0BE1FF"/>
                </a:solidFill>
              </a:rPr>
              <a:t>Análise de Requisitos</a:t>
            </a:r>
            <a:endParaRPr lang="pt-PT"/>
          </a:p>
        </p:txBody>
      </p:sp>
      <p:graphicFrame>
        <p:nvGraphicFramePr>
          <p:cNvPr id="27" name="Diagrama 26">
            <a:extLst>
              <a:ext uri="{FF2B5EF4-FFF2-40B4-BE49-F238E27FC236}">
                <a16:creationId xmlns:a16="http://schemas.microsoft.com/office/drawing/2014/main" id="{D52087FA-AB00-F449-D206-DA35721C0B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7548182"/>
              </p:ext>
            </p:extLst>
          </p:nvPr>
        </p:nvGraphicFramePr>
        <p:xfrm>
          <a:off x="4369585" y="1568406"/>
          <a:ext cx="6104165" cy="4503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Marcador de Posição do Número do Diapositivo 5">
            <a:extLst>
              <a:ext uri="{FF2B5EF4-FFF2-40B4-BE49-F238E27FC236}">
                <a16:creationId xmlns:a16="http://schemas.microsoft.com/office/drawing/2014/main" id="{98DF632A-C734-0D3A-B8DB-981EC2A30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555" y="6208677"/>
            <a:ext cx="545911" cy="580029"/>
          </a:xfrm>
        </p:spPr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>
                <a:solidFill>
                  <a:schemeClr val="accent6"/>
                </a:solidFill>
              </a:rPr>
              <a:pPr>
                <a:defRPr lang="pt-PT"/>
              </a:pPr>
              <a:t>3</a:t>
            </a:fld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220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B2DA414-0D4B-2D03-52DC-E0C12B6DB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27542"/>
            <a:ext cx="9657270" cy="880634"/>
          </a:xfrm>
        </p:spPr>
        <p:txBody>
          <a:bodyPr/>
          <a:lstStyle/>
          <a:p>
            <a:r>
              <a:rPr lang="pt-PT" sz="4800" b="1" i="0" cap="all">
                <a:solidFill>
                  <a:srgbClr val="0BE1FF"/>
                </a:solidFill>
                <a:effectLst/>
                <a:latin typeface="Century Gothic" panose="020B0502020202020204" pitchFamily="34" charset="0"/>
              </a:rPr>
              <a:t>Modelo de domínio</a:t>
            </a:r>
            <a:endParaRPr lang="pt-PT"/>
          </a:p>
        </p:txBody>
      </p:sp>
      <p:sp>
        <p:nvSpPr>
          <p:cNvPr id="4" name="Marcador de Posição do Número do Diapositivo 5">
            <a:extLst>
              <a:ext uri="{FF2B5EF4-FFF2-40B4-BE49-F238E27FC236}">
                <a16:creationId xmlns:a16="http://schemas.microsoft.com/office/drawing/2014/main" id="{6F000284-4AD5-C0CA-1A23-926F597C7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555" y="6208677"/>
            <a:ext cx="545911" cy="580029"/>
          </a:xfrm>
        </p:spPr>
        <p:txBody>
          <a:bodyPr/>
          <a:lstStyle/>
          <a:p>
            <a:pPr>
              <a:defRPr lang="pt-PT"/>
            </a:pPr>
            <a:r>
              <a:rPr lang="en-US">
                <a:solidFill>
                  <a:schemeClr val="accent6"/>
                </a:solidFill>
              </a:rPr>
              <a:t>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8FB0A63-B150-CDEA-E920-F4526A0C3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8" y="1497918"/>
            <a:ext cx="9538398" cy="483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720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F644CDB-03B6-94DF-1507-6EBF1FB46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576" y="448801"/>
            <a:ext cx="7984934" cy="687834"/>
          </a:xfrm>
        </p:spPr>
        <p:txBody>
          <a:bodyPr/>
          <a:lstStyle/>
          <a:p>
            <a:pPr algn="ctr"/>
            <a:r>
              <a:rPr lang="pt-PT" sz="4800" b="1" i="0" cap="all">
                <a:solidFill>
                  <a:srgbClr val="0BE1FF"/>
                </a:solidFill>
                <a:effectLst/>
                <a:latin typeface="Century Gothic" panose="020B0502020202020204" pitchFamily="34" charset="0"/>
              </a:rPr>
              <a:t>Diagrama Use Cases</a:t>
            </a:r>
            <a:endParaRPr lang="pt-PT" sz="480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E7E4DF4-1148-1B7D-ADD6-FD8CE764E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555" y="6208677"/>
            <a:ext cx="545911" cy="580029"/>
          </a:xfrm>
        </p:spPr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5</a:t>
            </a:fld>
            <a:endParaRPr lang="en-US"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E226CC16-260D-EF20-5477-520BCED09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0" y="1190581"/>
            <a:ext cx="7167033" cy="500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08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B2DA414-0D4B-2D03-52DC-E0C12B6DB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27542"/>
            <a:ext cx="9657270" cy="687834"/>
          </a:xfrm>
        </p:spPr>
        <p:txBody>
          <a:bodyPr/>
          <a:lstStyle/>
          <a:p>
            <a:r>
              <a:rPr kumimoji="0" lang="pt-PT" sz="4800" b="1" i="0" u="none" strike="noStrike" kern="1200" cap="all" spc="400" normalizeH="0" baseline="0" noProof="0">
                <a:ln>
                  <a:noFill/>
                </a:ln>
                <a:solidFill>
                  <a:srgbClr val="0BE1FF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Use cases – </a:t>
            </a:r>
            <a:r>
              <a:rPr kumimoji="0" lang="pt-PT" sz="2400" b="1" i="0" u="none" strike="noStrike" kern="1200" cap="all" spc="400" normalizeH="0" baseline="0" noProof="0">
                <a:ln>
                  <a:noFill/>
                </a:ln>
                <a:solidFill>
                  <a:srgbClr val="0BE1FF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registar utilizador</a:t>
            </a:r>
            <a:endParaRPr lang="pt-PT"/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F2CBB5E0-07C9-0FE0-AE66-69604CE173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453896"/>
            <a:ext cx="8550846" cy="5239512"/>
          </a:xfrm>
        </p:spPr>
        <p:txBody>
          <a:bodyPr/>
          <a:lstStyle/>
          <a:p>
            <a:pPr marL="0" indent="0">
              <a:buNone/>
            </a:pPr>
            <a:r>
              <a:rPr lang="pt-PT" sz="1600" b="1"/>
              <a:t>Use Case: </a:t>
            </a:r>
            <a:r>
              <a:rPr lang="pt-PT" sz="1600"/>
              <a:t>Registar Utilizador</a:t>
            </a:r>
          </a:p>
          <a:p>
            <a:pPr marL="0" indent="0">
              <a:buNone/>
            </a:pPr>
            <a:r>
              <a:rPr lang="pt-PT" sz="1600" b="1"/>
              <a:t>Descrição: </a:t>
            </a:r>
            <a:r>
              <a:rPr lang="pt-PT" sz="1600"/>
              <a:t>Utilizador pretende criar uma conta</a:t>
            </a:r>
          </a:p>
          <a:p>
            <a:pPr marL="0" indent="0">
              <a:buNone/>
            </a:pPr>
            <a:r>
              <a:rPr lang="pt-PT" sz="1600" b="1"/>
              <a:t>Pré-Condição: </a:t>
            </a:r>
            <a:r>
              <a:rPr lang="pt-PT" sz="1600"/>
              <a:t>Utilizador não está autenticado</a:t>
            </a:r>
          </a:p>
          <a:p>
            <a:pPr marL="0" indent="0">
              <a:buNone/>
            </a:pPr>
            <a:r>
              <a:rPr lang="pt-PT" sz="1600" b="1"/>
              <a:t>Pós-Condição: </a:t>
            </a:r>
            <a:r>
              <a:rPr lang="pt-PT" sz="1600"/>
              <a:t>Utilizador fica registado no sistema</a:t>
            </a:r>
          </a:p>
          <a:p>
            <a:pPr marL="0" indent="0">
              <a:buNone/>
            </a:pPr>
            <a:r>
              <a:rPr lang="pt-PT" sz="1600" b="1"/>
              <a:t>Fluxo Normal:</a:t>
            </a:r>
          </a:p>
          <a:p>
            <a:pPr marL="457200" lvl="1" indent="0">
              <a:buNone/>
            </a:pPr>
            <a:r>
              <a:rPr lang="pt-PT" sz="1100"/>
              <a:t>    1. Utilizador indica que se quer registar na aplicação</a:t>
            </a:r>
          </a:p>
          <a:p>
            <a:pPr marL="457200" lvl="1" indent="0">
              <a:buNone/>
            </a:pPr>
            <a:r>
              <a:rPr lang="pt-PT" sz="1100"/>
              <a:t>    2. Sistema solicita dados necessários para o registo(Nome de Utilizador, email, palavra-passe)</a:t>
            </a:r>
          </a:p>
          <a:p>
            <a:pPr marL="457200" lvl="1" indent="0">
              <a:buNone/>
            </a:pPr>
            <a:r>
              <a:rPr lang="pt-PT" sz="1100"/>
              <a:t>    3. Utilizador preenche dados necessários</a:t>
            </a:r>
          </a:p>
          <a:p>
            <a:pPr marL="457200" lvl="1" indent="0">
              <a:buNone/>
            </a:pPr>
            <a:r>
              <a:rPr lang="pt-PT" sz="1100"/>
              <a:t>    4. Sistema pede para escolher se utilizador é "Cliente" ou "Feirante"</a:t>
            </a:r>
          </a:p>
          <a:p>
            <a:pPr marL="457200" lvl="1" indent="0">
              <a:buNone/>
            </a:pPr>
            <a:r>
              <a:rPr lang="pt-PT" sz="1100"/>
              <a:t>    5. Utilizador escolhe uma opção</a:t>
            </a:r>
          </a:p>
          <a:p>
            <a:pPr marL="457200" lvl="1" indent="0">
              <a:buNone/>
            </a:pPr>
            <a:r>
              <a:rPr lang="pt-PT" sz="1100"/>
              <a:t>    6. Utilizador indica que pretende submeter registo</a:t>
            </a:r>
          </a:p>
          <a:p>
            <a:pPr marL="457200" lvl="1" indent="0">
              <a:buNone/>
            </a:pPr>
            <a:r>
              <a:rPr lang="pt-PT" sz="1100"/>
              <a:t>    7. Sistema verifica a validade dos dados </a:t>
            </a:r>
          </a:p>
          <a:p>
            <a:pPr marL="457200" lvl="1" indent="0">
              <a:buNone/>
            </a:pPr>
            <a:r>
              <a:rPr lang="pt-PT" sz="1100"/>
              <a:t>    8. Sistema regista o utilizador</a:t>
            </a:r>
          </a:p>
          <a:p>
            <a:pPr marL="457200" lvl="1" indent="0">
              <a:buNone/>
            </a:pPr>
            <a:r>
              <a:rPr lang="pt-PT" sz="1100"/>
              <a:t>    9. Sistema mostra uma notificação de sucesso no registo</a:t>
            </a:r>
          </a:p>
          <a:p>
            <a:pPr marL="0" indent="0">
              <a:buNone/>
            </a:pPr>
            <a:r>
              <a:rPr lang="pt-PT" sz="1600" b="1"/>
              <a:t>Fluxo Excecional 1:[Utilizador Cancela Registo](Passo 6)</a:t>
            </a:r>
          </a:p>
          <a:p>
            <a:pPr marL="457200" lvl="1" indent="0">
              <a:buNone/>
            </a:pPr>
            <a:r>
              <a:rPr lang="pt-PT" sz="1100"/>
              <a:t>    6.1. Utilizador cancela o registo</a:t>
            </a:r>
          </a:p>
          <a:p>
            <a:pPr marL="457200" lvl="1" indent="0">
              <a:buNone/>
            </a:pPr>
            <a:r>
              <a:rPr lang="pt-PT" sz="1100"/>
              <a:t>    6.2. Sistema não regista Utilizador</a:t>
            </a:r>
          </a:p>
          <a:p>
            <a:pPr marL="0" indent="0">
              <a:buNone/>
            </a:pPr>
            <a:r>
              <a:rPr lang="pt-PT" sz="1600" b="1"/>
              <a:t>Fluxo Excecional 2:[Dados Inválidos](Passo 7)</a:t>
            </a:r>
          </a:p>
          <a:p>
            <a:pPr marL="457200" lvl="1" indent="0">
              <a:buNone/>
            </a:pPr>
            <a:r>
              <a:rPr lang="pt-PT" sz="1100"/>
              <a:t>    7.1. Sistema informa que os dados inseridos não são válidos</a:t>
            </a:r>
          </a:p>
          <a:p>
            <a:pPr marL="457200" lvl="1" indent="0">
              <a:buNone/>
            </a:pPr>
            <a:r>
              <a:rPr lang="pt-PT" sz="1100"/>
              <a:t>    7.2.  Volta a 3</a:t>
            </a:r>
          </a:p>
        </p:txBody>
      </p:sp>
      <p:sp>
        <p:nvSpPr>
          <p:cNvPr id="12" name="Marcador de Posição do Número do Diapositivo 5">
            <a:extLst>
              <a:ext uri="{FF2B5EF4-FFF2-40B4-BE49-F238E27FC236}">
                <a16:creationId xmlns:a16="http://schemas.microsoft.com/office/drawing/2014/main" id="{7FB967E1-D761-6853-E11B-AFA8D8F98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555" y="6208677"/>
            <a:ext cx="545911" cy="580029"/>
          </a:xfrm>
        </p:spPr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>
                <a:solidFill>
                  <a:schemeClr val="accent6"/>
                </a:solidFill>
              </a:rPr>
              <a:pPr>
                <a:defRPr lang="pt-PT"/>
              </a:pPr>
              <a:t>6</a:t>
            </a:fld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491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7E01BCCF-D217-5BDE-B210-2CD0E3699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976" y="436102"/>
            <a:ext cx="9482328" cy="1438418"/>
          </a:xfrm>
        </p:spPr>
        <p:txBody>
          <a:bodyPr/>
          <a:lstStyle/>
          <a:p>
            <a:pPr algn="r"/>
            <a:r>
              <a:rPr kumimoji="0" lang="pt-PT" sz="4800" b="1" i="0" u="none" strike="noStrike" kern="1200" cap="all" spc="400" normalizeH="0" baseline="0" noProof="0">
                <a:ln>
                  <a:noFill/>
                </a:ln>
                <a:solidFill>
                  <a:srgbClr val="0BE1FF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Diagrama de atividades </a:t>
            </a:r>
            <a:r>
              <a:rPr kumimoji="0" lang="pt-PT" b="1" i="0" u="none" strike="noStrike" kern="1200" cap="all" spc="400" normalizeH="0" baseline="0" noProof="0">
                <a:ln>
                  <a:noFill/>
                </a:ln>
                <a:solidFill>
                  <a:srgbClr val="0BE1FF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–</a:t>
            </a:r>
            <a:r>
              <a:rPr kumimoji="0" lang="pt-PT" sz="4800" b="1" i="0" u="none" strike="noStrike" kern="1200" cap="all" spc="400" normalizeH="0" baseline="0" noProof="0">
                <a:ln>
                  <a:noFill/>
                </a:ln>
                <a:solidFill>
                  <a:srgbClr val="0BE1FF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kumimoji="0" lang="pt-PT" sz="2400" b="1" i="0" u="none" strike="noStrike" kern="1200" cap="all" spc="400" normalizeH="0" baseline="0" noProof="0">
                <a:ln>
                  <a:noFill/>
                </a:ln>
                <a:solidFill>
                  <a:srgbClr val="0BE1FF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registar utilizador</a:t>
            </a:r>
            <a:endParaRPr lang="pt-PT" sz="2800"/>
          </a:p>
        </p:txBody>
      </p:sp>
      <p:sp>
        <p:nvSpPr>
          <p:cNvPr id="15" name="Marcador de Posição do Número do Diapositivo 5">
            <a:extLst>
              <a:ext uri="{FF2B5EF4-FFF2-40B4-BE49-F238E27FC236}">
                <a16:creationId xmlns:a16="http://schemas.microsoft.com/office/drawing/2014/main" id="{7E784EAB-8EFC-6936-EC50-5406A759226E}"/>
              </a:ext>
            </a:extLst>
          </p:cNvPr>
          <p:cNvSpPr txBox="1">
            <a:spLocks/>
          </p:cNvSpPr>
          <p:nvPr/>
        </p:nvSpPr>
        <p:spPr>
          <a:xfrm>
            <a:off x="10991555" y="6208677"/>
            <a:ext cx="545911" cy="580029"/>
          </a:xfrm>
          <a:prstGeom prst="rect">
            <a:avLst/>
          </a:prstGeom>
        </p:spPr>
        <p:txBody>
          <a:bodyPr/>
          <a:lstStyle>
            <a:defPPr rtl="0">
              <a:defRPr lang="pt-PT"/>
            </a:defPPr>
            <a:lvl1pPr marL="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 lang="pt-PT"/>
            </a:pPr>
            <a:fld id="{8D1FC6F8-0BCD-47E9-9C64-690771D9C143}" type="slidenum">
              <a:rPr lang="en-US" smtClean="0">
                <a:solidFill>
                  <a:schemeClr val="accent6"/>
                </a:solidFill>
              </a:rPr>
              <a:pPr algn="r">
                <a:defRPr lang="pt-PT"/>
              </a:pPr>
              <a:t>7</a:t>
            </a:fld>
            <a:endParaRPr lang="en-US">
              <a:solidFill>
                <a:schemeClr val="accent6"/>
              </a:solidFill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1444D23C-4C38-84CC-8E9A-855CE26D4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436" y="2288403"/>
            <a:ext cx="9172026" cy="28767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6655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B2DA414-0D4B-2D03-52DC-E0C12B6DB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27542"/>
            <a:ext cx="9657270" cy="1109234"/>
          </a:xfrm>
        </p:spPr>
        <p:txBody>
          <a:bodyPr lIns="91440" tIns="45720" rIns="91440" bIns="45720" rtlCol="0" anchor="t"/>
          <a:lstStyle/>
          <a:p>
            <a:r>
              <a:rPr kumimoji="0" lang="pt-PT" sz="4800" b="1" i="0" u="none" strike="noStrike" kern="1200" cap="all" spc="400" normalizeH="0" baseline="0" noProof="0">
                <a:ln>
                  <a:noFill/>
                </a:ln>
                <a:solidFill>
                  <a:srgbClr val="0BE1FF"/>
                </a:solidFill>
                <a:effectLst/>
                <a:uLnTx/>
                <a:uFillTx/>
                <a:latin typeface="Century Gothic"/>
              </a:rPr>
              <a:t>Use cases – </a:t>
            </a:r>
            <a:r>
              <a:rPr lang="pt-PT" sz="2400">
                <a:solidFill>
                  <a:srgbClr val="0BE1FF"/>
                </a:solidFill>
                <a:latin typeface="Century Gothic"/>
              </a:rPr>
              <a:t>Adicionar</a:t>
            </a:r>
            <a:r>
              <a:rPr kumimoji="0" lang="pt-PT" sz="2400" b="1" i="0" u="none" strike="noStrike" kern="1200" cap="all" spc="400" normalizeH="0" baseline="0" noProof="0">
                <a:ln>
                  <a:noFill/>
                </a:ln>
                <a:solidFill>
                  <a:srgbClr val="0BE1FF"/>
                </a:solidFill>
                <a:effectLst/>
                <a:uLnTx/>
                <a:uFillTx/>
                <a:latin typeface="Century Gothic"/>
              </a:rPr>
              <a:t> feira/feirante/produto à lista de favoritos</a:t>
            </a:r>
            <a:endParaRPr lang="pt-PT">
              <a:latin typeface="Century Gothic"/>
            </a:endParaRP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F2CBB5E0-07C9-0FE0-AE66-69604CE173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865376"/>
            <a:ext cx="8550846" cy="4828032"/>
          </a:xfrm>
        </p:spPr>
        <p:txBody>
          <a:bodyPr lIns="91440" tIns="45720" rIns="91440" bIns="45720" rtlCol="0" anchor="t"/>
          <a:lstStyle/>
          <a:p>
            <a:pPr marL="0" indent="0">
              <a:buNone/>
            </a:pPr>
            <a:r>
              <a:rPr lang="pt-PT" sz="2000" b="1">
                <a:latin typeface="Calibri Light"/>
                <a:cs typeface="Calibri Light"/>
              </a:rPr>
              <a:t>Use Case:  </a:t>
            </a:r>
            <a:r>
              <a:rPr lang="pt-PT" sz="2000">
                <a:latin typeface="Calibri Light"/>
                <a:cs typeface="Calibri Light"/>
              </a:rPr>
              <a:t>Adicionar feira/feirante/produto à lista de favoritos</a:t>
            </a:r>
          </a:p>
          <a:p>
            <a:pPr marL="0" indent="0">
              <a:buNone/>
            </a:pPr>
            <a:r>
              <a:rPr lang="pt-PT" sz="2000" b="1">
                <a:latin typeface="Calibri Light"/>
                <a:cs typeface="Calibri Light"/>
              </a:rPr>
              <a:t>Descrição: </a:t>
            </a:r>
            <a:r>
              <a:rPr lang="pt-PT" sz="2000">
                <a:latin typeface="Calibri Light"/>
                <a:cs typeface="Calibri Light"/>
              </a:rPr>
              <a:t>Utilizador pretende adicionar um feirante/feira/produto a sua lista de favoritos</a:t>
            </a:r>
          </a:p>
          <a:p>
            <a:pPr marL="0" indent="0">
              <a:buNone/>
            </a:pPr>
            <a:r>
              <a:rPr lang="pt-PT" sz="2000" b="1">
                <a:latin typeface="Calibri Light"/>
                <a:cs typeface="Calibri Light"/>
              </a:rPr>
              <a:t>Pré-Condição: </a:t>
            </a:r>
            <a:r>
              <a:rPr lang="pt-PT" sz="2000">
                <a:latin typeface="Calibri Light"/>
                <a:cs typeface="Calibri Light"/>
              </a:rPr>
              <a:t>Utilizador tem sessão iniciada e esta na pagina de uma feira, feirante ou produto</a:t>
            </a:r>
          </a:p>
          <a:p>
            <a:pPr marL="0" indent="0">
              <a:buNone/>
            </a:pPr>
            <a:r>
              <a:rPr lang="pt-PT" sz="2000" b="1">
                <a:latin typeface="Calibri Light"/>
                <a:cs typeface="Calibri Light"/>
              </a:rPr>
              <a:t>Pós-Condição: </a:t>
            </a:r>
            <a:r>
              <a:rPr lang="pt-PT" sz="2000">
                <a:latin typeface="Calibri Light"/>
                <a:cs typeface="Calibri Light"/>
              </a:rPr>
              <a:t>Feira/Feirante/Produto fica guardado na lista de favoritos do Utilizador  </a:t>
            </a:r>
            <a:endParaRPr lang="pt-PT" sz="2000">
              <a:cs typeface="Calibri Light"/>
            </a:endParaRPr>
          </a:p>
          <a:p>
            <a:pPr marL="0" indent="0">
              <a:buNone/>
            </a:pPr>
            <a:r>
              <a:rPr lang="pt-PT" sz="2000" b="1">
                <a:latin typeface="Calibri Light"/>
                <a:cs typeface="Calibri Light"/>
              </a:rPr>
              <a:t>Fluxo Normal:</a:t>
            </a:r>
          </a:p>
          <a:p>
            <a:pPr marL="914400" lvl="1" indent="-457200">
              <a:buAutoNum type="arabicPeriod"/>
            </a:pPr>
            <a:r>
              <a:rPr lang="pt-PT" sz="1600">
                <a:latin typeface="Calibri Light"/>
                <a:cs typeface="Calibri Light"/>
              </a:rPr>
              <a:t>Utilizador pretende consultar lista de favoritos</a:t>
            </a:r>
          </a:p>
          <a:p>
            <a:pPr marL="800100" lvl="1" indent="-342900">
              <a:buAutoNum type="arabicPeriod"/>
            </a:pPr>
            <a:r>
              <a:rPr lang="pt-PT" sz="1600">
                <a:latin typeface="Calibri Light"/>
                <a:cs typeface="Calibri Light"/>
              </a:rPr>
              <a:t>  Sistema verifica o que o utilizador pretende adicionar aos favoritos e guarda na lista respetiva e avisa o utilizador do mesmo </a:t>
            </a:r>
          </a:p>
          <a:p>
            <a:pPr marL="457200" lvl="1" indent="0">
              <a:buNone/>
            </a:pPr>
            <a:endParaRPr lang="pt-PT" sz="1600">
              <a:cs typeface="Calibri Light"/>
            </a:endParaRPr>
          </a:p>
        </p:txBody>
      </p:sp>
      <p:sp>
        <p:nvSpPr>
          <p:cNvPr id="4" name="Marcador de Posição do Número do Diapositivo 5">
            <a:extLst>
              <a:ext uri="{FF2B5EF4-FFF2-40B4-BE49-F238E27FC236}">
                <a16:creationId xmlns:a16="http://schemas.microsoft.com/office/drawing/2014/main" id="{6F000284-4AD5-C0CA-1A23-926F597C7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555" y="6208677"/>
            <a:ext cx="545911" cy="580029"/>
          </a:xfrm>
        </p:spPr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>
                <a:solidFill>
                  <a:schemeClr val="accent6"/>
                </a:solidFill>
              </a:rPr>
              <a:pPr>
                <a:defRPr lang="pt-PT"/>
              </a:pPr>
              <a:t>8</a:t>
            </a:fld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297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EF192818-F091-C011-FAA3-DE9E0136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36102"/>
            <a:ext cx="9948672" cy="1520714"/>
          </a:xfrm>
        </p:spPr>
        <p:txBody>
          <a:bodyPr/>
          <a:lstStyle/>
          <a:p>
            <a:pPr algn="r"/>
            <a:r>
              <a:rPr kumimoji="0" lang="pt-PT" sz="4800" b="1" i="0" u="none" strike="noStrike" kern="1200" cap="all" spc="400" normalizeH="0" baseline="0" noProof="0">
                <a:ln>
                  <a:noFill/>
                </a:ln>
                <a:solidFill>
                  <a:srgbClr val="0BE1FF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Diagrama de atividade </a:t>
            </a:r>
            <a:r>
              <a:rPr kumimoji="0" lang="pt-PT" b="1" i="0" u="none" strike="noStrike" kern="1200" cap="all" spc="400" normalizeH="0" baseline="0" noProof="0">
                <a:ln>
                  <a:noFill/>
                </a:ln>
                <a:solidFill>
                  <a:srgbClr val="0BE1FF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– </a:t>
            </a:r>
            <a:r>
              <a:rPr kumimoji="0" lang="pt-PT" sz="2400" b="1" i="0" u="none" strike="noStrike" kern="1200" cap="all" spc="400" normalizeH="0" baseline="0" noProof="0">
                <a:ln>
                  <a:noFill/>
                </a:ln>
                <a:solidFill>
                  <a:srgbClr val="0BE1FF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Adicionar feira/feirante/produto à lista de favoritos</a:t>
            </a:r>
            <a:endParaRPr lang="pt-PT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8FBDB6E-32A4-8964-0A68-F218A8903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710" y="2221992"/>
            <a:ext cx="7615762" cy="3456722"/>
          </a:xfrm>
          <a:prstGeom prst="rect">
            <a:avLst/>
          </a:prstGeom>
        </p:spPr>
      </p:pic>
      <p:sp>
        <p:nvSpPr>
          <p:cNvPr id="16" name="Marcador de Posição do Número do Diapositivo 5">
            <a:extLst>
              <a:ext uri="{FF2B5EF4-FFF2-40B4-BE49-F238E27FC236}">
                <a16:creationId xmlns:a16="http://schemas.microsoft.com/office/drawing/2014/main" id="{3F3D04A6-9F2D-E5C7-B027-67C45C345C99}"/>
              </a:ext>
            </a:extLst>
          </p:cNvPr>
          <p:cNvSpPr txBox="1">
            <a:spLocks/>
          </p:cNvSpPr>
          <p:nvPr/>
        </p:nvSpPr>
        <p:spPr>
          <a:xfrm>
            <a:off x="10991555" y="6208677"/>
            <a:ext cx="545911" cy="580029"/>
          </a:xfrm>
          <a:prstGeom prst="rect">
            <a:avLst/>
          </a:prstGeom>
        </p:spPr>
        <p:txBody>
          <a:bodyPr/>
          <a:lstStyle>
            <a:defPPr rtl="0">
              <a:defRPr lang="pt-PT"/>
            </a:defPPr>
            <a:lvl1pPr marL="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 lang="pt-PT"/>
            </a:pPr>
            <a:fld id="{8D1FC6F8-0BCD-47E9-9C64-690771D9C143}" type="slidenum">
              <a:rPr lang="en-US" smtClean="0">
                <a:solidFill>
                  <a:schemeClr val="accent6"/>
                </a:solidFill>
              </a:rPr>
              <a:pPr algn="r">
                <a:defRPr lang="pt-PT"/>
              </a:pPr>
              <a:t>9</a:t>
            </a:fld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4269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061966_TF56488565_Win32" id="{00A1CD8D-3551-4BB0-ADC1-2F1485DB9A27}" vid="{215C11A7-5FFC-43F2-A25B-1935AED30B1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8A4BC3-D1CE-4BB2-9C42-D67FD92CAF7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71989D7-CF02-4DC5-9433-98B600ACA0D7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23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Tema do Office</vt:lpstr>
      <vt:lpstr>Market for you</vt:lpstr>
      <vt:lpstr>índice</vt:lpstr>
      <vt:lpstr>PowerPoint Presentation</vt:lpstr>
      <vt:lpstr>Modelo de domínio</vt:lpstr>
      <vt:lpstr>Diagrama Use Cases</vt:lpstr>
      <vt:lpstr>Use cases – registar utilizador</vt:lpstr>
      <vt:lpstr>Diagrama de atividades – registar utilizador</vt:lpstr>
      <vt:lpstr>Use cases – Adicionar feira/feirante/produto à lista de favoritos</vt:lpstr>
      <vt:lpstr>Diagrama de atividade – Adicionar feira/feirante/produto à lista de favoritos</vt:lpstr>
      <vt:lpstr>Diagrama classes</vt:lpstr>
      <vt:lpstr>Modelo conceptual</vt:lpstr>
      <vt:lpstr>Identificar Entidades</vt:lpstr>
      <vt:lpstr>Identificar atributos</vt:lpstr>
      <vt:lpstr>Identificar relacionamentos</vt:lpstr>
      <vt:lpstr>modelo lógico</vt:lpstr>
      <vt:lpstr>Mockups</vt:lpstr>
      <vt:lpstr>Mockups</vt:lpstr>
      <vt:lpstr>Mockups</vt:lpstr>
      <vt:lpstr>Mockups</vt:lpstr>
      <vt:lpstr>Mockups</vt:lpstr>
      <vt:lpstr>Conclusão</vt:lpstr>
      <vt:lpstr>Equipa de trabalho</vt:lpstr>
      <vt:lpstr>Market for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for you</dc:title>
  <dc:creator>Lara Beatriz Pinto Ferreira</dc:creator>
  <cp:revision>1</cp:revision>
  <dcterms:created xsi:type="dcterms:W3CDTF">2022-10-16T22:45:59Z</dcterms:created>
  <dcterms:modified xsi:type="dcterms:W3CDTF">2022-11-29T00:45:00Z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